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16840-E3E5-440E-AE68-139A29F96306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E13E-3F8B-4F42-B3AF-0726237E87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16840-E3E5-440E-AE68-139A29F96306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E13E-3F8B-4F42-B3AF-0726237E87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16840-E3E5-440E-AE68-139A29F96306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E13E-3F8B-4F42-B3AF-0726237E87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16840-E3E5-440E-AE68-139A29F96306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E13E-3F8B-4F42-B3AF-0726237E87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16840-E3E5-440E-AE68-139A29F96306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E13E-3F8B-4F42-B3AF-0726237E87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16840-E3E5-440E-AE68-139A29F96306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E13E-3F8B-4F42-B3AF-0726237E87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16840-E3E5-440E-AE68-139A29F96306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E13E-3F8B-4F42-B3AF-0726237E87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16840-E3E5-440E-AE68-139A29F96306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E13E-3F8B-4F42-B3AF-0726237E87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16840-E3E5-440E-AE68-139A29F96306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E13E-3F8B-4F42-B3AF-0726237E87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16840-E3E5-440E-AE68-139A29F96306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E13E-3F8B-4F42-B3AF-0726237E87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16840-E3E5-440E-AE68-139A29F96306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BE13E-3F8B-4F42-B3AF-0726237E870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316840-E3E5-440E-AE68-139A29F96306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EBE13E-3F8B-4F42-B3AF-0726237E870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2379440" y="676937"/>
            <a:ext cx="4443027" cy="660183"/>
            <a:chOff x="2379440" y="676937"/>
            <a:chExt cx="4443027" cy="660183"/>
          </a:xfrm>
        </p:grpSpPr>
        <p:sp>
          <p:nvSpPr>
            <p:cNvPr id="2" name="Freeform 1"/>
            <p:cNvSpPr/>
            <p:nvPr/>
          </p:nvSpPr>
          <p:spPr>
            <a:xfrm>
              <a:off x="2379440" y="715937"/>
              <a:ext cx="21058" cy="621183"/>
            </a:xfrm>
            <a:custGeom>
              <a:avLst/>
              <a:gdLst/>
              <a:ahLst/>
              <a:cxnLst/>
              <a:rect l="0" t="0" r="0" b="0"/>
              <a:pathLst>
                <a:path w="21058" h="621183">
                  <a:moveTo>
                    <a:pt x="21057" y="0"/>
                  </a:moveTo>
                  <a:lnTo>
                    <a:pt x="21057" y="50433"/>
                  </a:lnTo>
                  <a:lnTo>
                    <a:pt x="21057" y="105410"/>
                  </a:lnTo>
                  <a:lnTo>
                    <a:pt x="21057" y="153546"/>
                  </a:lnTo>
                  <a:lnTo>
                    <a:pt x="21057" y="204333"/>
                  </a:lnTo>
                  <a:lnTo>
                    <a:pt x="19887" y="256425"/>
                  </a:lnTo>
                  <a:lnTo>
                    <a:pt x="13821" y="308905"/>
                  </a:lnTo>
                  <a:lnTo>
                    <a:pt x="11504" y="360329"/>
                  </a:lnTo>
                  <a:lnTo>
                    <a:pt x="10721" y="423340"/>
                  </a:lnTo>
                  <a:lnTo>
                    <a:pt x="10567" y="486175"/>
                  </a:lnTo>
                  <a:lnTo>
                    <a:pt x="4951" y="540626"/>
                  </a:lnTo>
                  <a:lnTo>
                    <a:pt x="978" y="600417"/>
                  </a:lnTo>
                  <a:lnTo>
                    <a:pt x="0" y="6211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84766" y="123183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14519" y="676937"/>
              <a:ext cx="453255" cy="552826"/>
            </a:xfrm>
            <a:custGeom>
              <a:avLst/>
              <a:gdLst/>
              <a:ahLst/>
              <a:cxnLst/>
              <a:rect l="0" t="0" r="0" b="0"/>
              <a:pathLst>
                <a:path w="453255" h="552826">
                  <a:moveTo>
                    <a:pt x="417729" y="60057"/>
                  </a:moveTo>
                  <a:lnTo>
                    <a:pt x="380251" y="51724"/>
                  </a:lnTo>
                  <a:lnTo>
                    <a:pt x="321244" y="41412"/>
                  </a:lnTo>
                  <a:lnTo>
                    <a:pt x="273588" y="31656"/>
                  </a:lnTo>
                  <a:lnTo>
                    <a:pt x="216703" y="21357"/>
                  </a:lnTo>
                  <a:lnTo>
                    <a:pt x="164624" y="10896"/>
                  </a:lnTo>
                  <a:lnTo>
                    <a:pt x="111280" y="0"/>
                  </a:lnTo>
                  <a:lnTo>
                    <a:pt x="73076" y="929"/>
                  </a:lnTo>
                  <a:lnTo>
                    <a:pt x="50471" y="6872"/>
                  </a:lnTo>
                  <a:lnTo>
                    <a:pt x="28725" y="17312"/>
                  </a:lnTo>
                  <a:lnTo>
                    <a:pt x="13602" y="32871"/>
                  </a:lnTo>
                  <a:lnTo>
                    <a:pt x="4150" y="52654"/>
                  </a:lnTo>
                  <a:lnTo>
                    <a:pt x="0" y="88929"/>
                  </a:lnTo>
                  <a:lnTo>
                    <a:pt x="6828" y="123594"/>
                  </a:lnTo>
                  <a:lnTo>
                    <a:pt x="23265" y="176636"/>
                  </a:lnTo>
                  <a:lnTo>
                    <a:pt x="35934" y="237756"/>
                  </a:lnTo>
                  <a:lnTo>
                    <a:pt x="42542" y="259527"/>
                  </a:lnTo>
                  <a:lnTo>
                    <a:pt x="48281" y="264397"/>
                  </a:lnTo>
                  <a:lnTo>
                    <a:pt x="55617" y="265304"/>
                  </a:lnTo>
                  <a:lnTo>
                    <a:pt x="112963" y="249103"/>
                  </a:lnTo>
                  <a:lnTo>
                    <a:pt x="166289" y="233131"/>
                  </a:lnTo>
                  <a:lnTo>
                    <a:pt x="224866" y="232545"/>
                  </a:lnTo>
                  <a:lnTo>
                    <a:pt x="276747" y="243356"/>
                  </a:lnTo>
                  <a:lnTo>
                    <a:pt x="330609" y="262381"/>
                  </a:lnTo>
                  <a:lnTo>
                    <a:pt x="373874" y="293045"/>
                  </a:lnTo>
                  <a:lnTo>
                    <a:pt x="419117" y="341184"/>
                  </a:lnTo>
                  <a:lnTo>
                    <a:pt x="443306" y="401461"/>
                  </a:lnTo>
                  <a:lnTo>
                    <a:pt x="453254" y="446523"/>
                  </a:lnTo>
                  <a:lnTo>
                    <a:pt x="448662" y="492890"/>
                  </a:lnTo>
                  <a:lnTo>
                    <a:pt x="438886" y="514080"/>
                  </a:lnTo>
                  <a:lnTo>
                    <a:pt x="420503" y="531297"/>
                  </a:lnTo>
                  <a:lnTo>
                    <a:pt x="396735" y="544408"/>
                  </a:lnTo>
                  <a:lnTo>
                    <a:pt x="340230" y="552825"/>
                  </a:lnTo>
                  <a:lnTo>
                    <a:pt x="290262" y="551163"/>
                  </a:lnTo>
                  <a:lnTo>
                    <a:pt x="228216" y="544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527046" y="941975"/>
              <a:ext cx="136872" cy="5590"/>
            </a:xfrm>
            <a:custGeom>
              <a:avLst/>
              <a:gdLst/>
              <a:ahLst/>
              <a:cxnLst/>
              <a:rect l="0" t="0" r="0" b="0"/>
              <a:pathLst>
                <a:path w="136872" h="5590">
                  <a:moveTo>
                    <a:pt x="136871" y="5589"/>
                  </a:moveTo>
                  <a:lnTo>
                    <a:pt x="120103" y="0"/>
                  </a:lnTo>
                  <a:lnTo>
                    <a:pt x="61425" y="4045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110500" y="684681"/>
              <a:ext cx="456010" cy="472272"/>
            </a:xfrm>
            <a:custGeom>
              <a:avLst/>
              <a:gdLst/>
              <a:ahLst/>
              <a:cxnLst/>
              <a:rect l="0" t="0" r="0" b="0"/>
              <a:pathLst>
                <a:path w="456010" h="472272">
                  <a:moveTo>
                    <a:pt x="364111" y="62842"/>
                  </a:moveTo>
                  <a:lnTo>
                    <a:pt x="358522" y="46074"/>
                  </a:lnTo>
                  <a:lnTo>
                    <a:pt x="346419" y="34723"/>
                  </a:lnTo>
                  <a:lnTo>
                    <a:pt x="297657" y="8100"/>
                  </a:lnTo>
                  <a:lnTo>
                    <a:pt x="235734" y="1336"/>
                  </a:lnTo>
                  <a:lnTo>
                    <a:pt x="172766" y="0"/>
                  </a:lnTo>
                  <a:lnTo>
                    <a:pt x="135061" y="5357"/>
                  </a:lnTo>
                  <a:lnTo>
                    <a:pt x="96073" y="19943"/>
                  </a:lnTo>
                  <a:lnTo>
                    <a:pt x="60474" y="44672"/>
                  </a:lnTo>
                  <a:lnTo>
                    <a:pt x="10417" y="105209"/>
                  </a:lnTo>
                  <a:lnTo>
                    <a:pt x="2193" y="129245"/>
                  </a:lnTo>
                  <a:lnTo>
                    <a:pt x="0" y="142206"/>
                  </a:lnTo>
                  <a:lnTo>
                    <a:pt x="3802" y="162845"/>
                  </a:lnTo>
                  <a:lnTo>
                    <a:pt x="8092" y="171625"/>
                  </a:lnTo>
                  <a:lnTo>
                    <a:pt x="15631" y="177478"/>
                  </a:lnTo>
                  <a:lnTo>
                    <a:pt x="36486" y="183981"/>
                  </a:lnTo>
                  <a:lnTo>
                    <a:pt x="95237" y="188156"/>
                  </a:lnTo>
                  <a:lnTo>
                    <a:pt x="156236" y="192100"/>
                  </a:lnTo>
                  <a:lnTo>
                    <a:pt x="218674" y="203798"/>
                  </a:lnTo>
                  <a:lnTo>
                    <a:pt x="270002" y="218543"/>
                  </a:lnTo>
                  <a:lnTo>
                    <a:pt x="330920" y="242773"/>
                  </a:lnTo>
                  <a:lnTo>
                    <a:pt x="377182" y="270089"/>
                  </a:lnTo>
                  <a:lnTo>
                    <a:pt x="432445" y="321098"/>
                  </a:lnTo>
                  <a:lnTo>
                    <a:pt x="449219" y="348762"/>
                  </a:lnTo>
                  <a:lnTo>
                    <a:pt x="456009" y="390364"/>
                  </a:lnTo>
                  <a:lnTo>
                    <a:pt x="446842" y="434146"/>
                  </a:lnTo>
                  <a:lnTo>
                    <a:pt x="432466" y="453254"/>
                  </a:lnTo>
                  <a:lnTo>
                    <a:pt x="423719" y="459987"/>
                  </a:lnTo>
                  <a:lnTo>
                    <a:pt x="401522" y="467468"/>
                  </a:lnTo>
                  <a:lnTo>
                    <a:pt x="343555" y="472271"/>
                  </a:lnTo>
                  <a:lnTo>
                    <a:pt x="281335" y="461845"/>
                  </a:lnTo>
                  <a:lnTo>
                    <a:pt x="217865" y="453226"/>
                  </a:lnTo>
                  <a:lnTo>
                    <a:pt x="206184" y="4523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758880" y="684352"/>
              <a:ext cx="10530" cy="421141"/>
            </a:xfrm>
            <a:custGeom>
              <a:avLst/>
              <a:gdLst/>
              <a:ahLst/>
              <a:cxnLst/>
              <a:rect l="0" t="0" r="0" b="0"/>
              <a:pathLst>
                <a:path w="10530" h="421141">
                  <a:moveTo>
                    <a:pt x="10529" y="0"/>
                  </a:moveTo>
                  <a:lnTo>
                    <a:pt x="7410" y="48931"/>
                  </a:lnTo>
                  <a:lnTo>
                    <a:pt x="2196" y="103015"/>
                  </a:lnTo>
                  <a:lnTo>
                    <a:pt x="976" y="146390"/>
                  </a:lnTo>
                  <a:lnTo>
                    <a:pt x="434" y="189064"/>
                  </a:lnTo>
                  <a:lnTo>
                    <a:pt x="129" y="252551"/>
                  </a:lnTo>
                  <a:lnTo>
                    <a:pt x="39" y="315815"/>
                  </a:lnTo>
                  <a:lnTo>
                    <a:pt x="12" y="373425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653596" y="863336"/>
              <a:ext cx="273741" cy="21058"/>
            </a:xfrm>
            <a:custGeom>
              <a:avLst/>
              <a:gdLst/>
              <a:ahLst/>
              <a:cxnLst/>
              <a:rect l="0" t="0" r="0" b="0"/>
              <a:pathLst>
                <a:path w="273741" h="21058">
                  <a:moveTo>
                    <a:pt x="273740" y="0"/>
                  </a:moveTo>
                  <a:lnTo>
                    <a:pt x="213357" y="0"/>
                  </a:lnTo>
                  <a:lnTo>
                    <a:pt x="152109" y="5590"/>
                  </a:lnTo>
                  <a:lnTo>
                    <a:pt x="100441" y="14655"/>
                  </a:lnTo>
                  <a:lnTo>
                    <a:pt x="46268" y="1916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945959" y="856825"/>
              <a:ext cx="256626" cy="280253"/>
            </a:xfrm>
            <a:custGeom>
              <a:avLst/>
              <a:gdLst/>
              <a:ahLst/>
              <a:cxnLst/>
              <a:rect l="0" t="0" r="0" b="0"/>
              <a:pathLst>
                <a:path w="256626" h="280253">
                  <a:moveTo>
                    <a:pt x="12963" y="132853"/>
                  </a:moveTo>
                  <a:lnTo>
                    <a:pt x="67107" y="129734"/>
                  </a:lnTo>
                  <a:lnTo>
                    <a:pt x="122054" y="118199"/>
                  </a:lnTo>
                  <a:lnTo>
                    <a:pt x="184034" y="104656"/>
                  </a:lnTo>
                  <a:lnTo>
                    <a:pt x="220019" y="93043"/>
                  </a:lnTo>
                  <a:lnTo>
                    <a:pt x="237959" y="81625"/>
                  </a:lnTo>
                  <a:lnTo>
                    <a:pt x="250612" y="65631"/>
                  </a:lnTo>
                  <a:lnTo>
                    <a:pt x="255623" y="56453"/>
                  </a:lnTo>
                  <a:lnTo>
                    <a:pt x="256625" y="47995"/>
                  </a:lnTo>
                  <a:lnTo>
                    <a:pt x="251498" y="32357"/>
                  </a:lnTo>
                  <a:lnTo>
                    <a:pt x="229869" y="10400"/>
                  </a:lnTo>
                  <a:lnTo>
                    <a:pt x="208022" y="2390"/>
                  </a:lnTo>
                  <a:lnTo>
                    <a:pt x="182714" y="0"/>
                  </a:lnTo>
                  <a:lnTo>
                    <a:pt x="143328" y="6402"/>
                  </a:lnTo>
                  <a:lnTo>
                    <a:pt x="87192" y="35497"/>
                  </a:lnTo>
                  <a:lnTo>
                    <a:pt x="34090" y="84375"/>
                  </a:lnTo>
                  <a:lnTo>
                    <a:pt x="8694" y="120439"/>
                  </a:lnTo>
                  <a:lnTo>
                    <a:pt x="3098" y="131596"/>
                  </a:lnTo>
                  <a:lnTo>
                    <a:pt x="0" y="159591"/>
                  </a:lnTo>
                  <a:lnTo>
                    <a:pt x="3692" y="189190"/>
                  </a:lnTo>
                  <a:lnTo>
                    <a:pt x="20095" y="225585"/>
                  </a:lnTo>
                  <a:lnTo>
                    <a:pt x="45492" y="256256"/>
                  </a:lnTo>
                  <a:lnTo>
                    <a:pt x="76134" y="2802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256069" y="899704"/>
              <a:ext cx="355621" cy="250084"/>
            </a:xfrm>
            <a:custGeom>
              <a:avLst/>
              <a:gdLst/>
              <a:ahLst/>
              <a:cxnLst/>
              <a:rect l="0" t="0" r="0" b="0"/>
              <a:pathLst>
                <a:path w="355621" h="250084">
                  <a:moveTo>
                    <a:pt x="8179" y="100503"/>
                  </a:moveTo>
                  <a:lnTo>
                    <a:pt x="8179" y="154647"/>
                  </a:lnTo>
                  <a:lnTo>
                    <a:pt x="8179" y="209594"/>
                  </a:lnTo>
                  <a:lnTo>
                    <a:pt x="14245" y="250083"/>
                  </a:lnTo>
                  <a:lnTo>
                    <a:pt x="13393" y="249356"/>
                  </a:lnTo>
                  <a:lnTo>
                    <a:pt x="3620" y="217384"/>
                  </a:lnTo>
                  <a:lnTo>
                    <a:pt x="0" y="158772"/>
                  </a:lnTo>
                  <a:lnTo>
                    <a:pt x="9337" y="104041"/>
                  </a:lnTo>
                  <a:lnTo>
                    <a:pt x="27049" y="49496"/>
                  </a:lnTo>
                  <a:lnTo>
                    <a:pt x="38403" y="32600"/>
                  </a:lnTo>
                  <a:lnTo>
                    <a:pt x="45876" y="28328"/>
                  </a:lnTo>
                  <a:lnTo>
                    <a:pt x="63538" y="26701"/>
                  </a:lnTo>
                  <a:lnTo>
                    <a:pt x="79966" y="32997"/>
                  </a:lnTo>
                  <a:lnTo>
                    <a:pt x="95067" y="44764"/>
                  </a:lnTo>
                  <a:lnTo>
                    <a:pt x="130900" y="90953"/>
                  </a:lnTo>
                  <a:lnTo>
                    <a:pt x="148321" y="132498"/>
                  </a:lnTo>
                  <a:lnTo>
                    <a:pt x="148400" y="132362"/>
                  </a:lnTo>
                  <a:lnTo>
                    <a:pt x="146539" y="121681"/>
                  </a:lnTo>
                  <a:lnTo>
                    <a:pt x="148464" y="79816"/>
                  </a:lnTo>
                  <a:lnTo>
                    <a:pt x="159762" y="37405"/>
                  </a:lnTo>
                  <a:lnTo>
                    <a:pt x="175406" y="11357"/>
                  </a:lnTo>
                  <a:lnTo>
                    <a:pt x="184004" y="5977"/>
                  </a:lnTo>
                  <a:lnTo>
                    <a:pt x="206037" y="0"/>
                  </a:lnTo>
                  <a:lnTo>
                    <a:pt x="239159" y="2224"/>
                  </a:lnTo>
                  <a:lnTo>
                    <a:pt x="260576" y="13539"/>
                  </a:lnTo>
                  <a:lnTo>
                    <a:pt x="289244" y="39641"/>
                  </a:lnTo>
                  <a:lnTo>
                    <a:pt x="319892" y="85491"/>
                  </a:lnTo>
                  <a:lnTo>
                    <a:pt x="340070" y="138438"/>
                  </a:lnTo>
                  <a:lnTo>
                    <a:pt x="352202" y="187025"/>
                  </a:lnTo>
                  <a:lnTo>
                    <a:pt x="355620" y="2479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982873" y="912933"/>
              <a:ext cx="271055" cy="339959"/>
            </a:xfrm>
            <a:custGeom>
              <a:avLst/>
              <a:gdLst/>
              <a:ahLst/>
              <a:cxnLst/>
              <a:rect l="0" t="0" r="0" b="0"/>
              <a:pathLst>
                <a:path w="271055" h="339959">
                  <a:moveTo>
                    <a:pt x="186826" y="150445"/>
                  </a:moveTo>
                  <a:lnTo>
                    <a:pt x="202467" y="132464"/>
                  </a:lnTo>
                  <a:lnTo>
                    <a:pt x="210545" y="115547"/>
                  </a:lnTo>
                  <a:lnTo>
                    <a:pt x="216080" y="80703"/>
                  </a:lnTo>
                  <a:lnTo>
                    <a:pt x="212131" y="46333"/>
                  </a:lnTo>
                  <a:lnTo>
                    <a:pt x="203531" y="27744"/>
                  </a:lnTo>
                  <a:lnTo>
                    <a:pt x="197963" y="19511"/>
                  </a:lnTo>
                  <a:lnTo>
                    <a:pt x="182416" y="7244"/>
                  </a:lnTo>
                  <a:lnTo>
                    <a:pt x="173358" y="2335"/>
                  </a:lnTo>
                  <a:lnTo>
                    <a:pt x="150815" y="0"/>
                  </a:lnTo>
                  <a:lnTo>
                    <a:pt x="127537" y="4032"/>
                  </a:lnTo>
                  <a:lnTo>
                    <a:pt x="71445" y="38844"/>
                  </a:lnTo>
                  <a:lnTo>
                    <a:pt x="47614" y="61746"/>
                  </a:lnTo>
                  <a:lnTo>
                    <a:pt x="21720" y="110221"/>
                  </a:lnTo>
                  <a:lnTo>
                    <a:pt x="4994" y="164856"/>
                  </a:lnTo>
                  <a:lnTo>
                    <a:pt x="0" y="220709"/>
                  </a:lnTo>
                  <a:lnTo>
                    <a:pt x="7338" y="261601"/>
                  </a:lnTo>
                  <a:lnTo>
                    <a:pt x="17756" y="285245"/>
                  </a:lnTo>
                  <a:lnTo>
                    <a:pt x="33305" y="301213"/>
                  </a:lnTo>
                  <a:lnTo>
                    <a:pt x="42364" y="307109"/>
                  </a:lnTo>
                  <a:lnTo>
                    <a:pt x="53083" y="308700"/>
                  </a:lnTo>
                  <a:lnTo>
                    <a:pt x="77472" y="304229"/>
                  </a:lnTo>
                  <a:lnTo>
                    <a:pt x="111920" y="288557"/>
                  </a:lnTo>
                  <a:lnTo>
                    <a:pt x="127408" y="272659"/>
                  </a:lnTo>
                  <a:lnTo>
                    <a:pt x="158075" y="214025"/>
                  </a:lnTo>
                  <a:lnTo>
                    <a:pt x="175471" y="155378"/>
                  </a:lnTo>
                  <a:lnTo>
                    <a:pt x="179256" y="143205"/>
                  </a:lnTo>
                  <a:lnTo>
                    <a:pt x="181779" y="139769"/>
                  </a:lnTo>
                  <a:lnTo>
                    <a:pt x="183461" y="142158"/>
                  </a:lnTo>
                  <a:lnTo>
                    <a:pt x="197984" y="196799"/>
                  </a:lnTo>
                  <a:lnTo>
                    <a:pt x="217106" y="249548"/>
                  </a:lnTo>
                  <a:lnTo>
                    <a:pt x="250287" y="304439"/>
                  </a:lnTo>
                  <a:lnTo>
                    <a:pt x="264901" y="325144"/>
                  </a:lnTo>
                  <a:lnTo>
                    <a:pt x="271054" y="3399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306606" y="979208"/>
              <a:ext cx="200005" cy="259688"/>
            </a:xfrm>
            <a:custGeom>
              <a:avLst/>
              <a:gdLst/>
              <a:ahLst/>
              <a:cxnLst/>
              <a:rect l="0" t="0" r="0" b="0"/>
              <a:pathLst>
                <a:path w="200005" h="259688">
                  <a:moveTo>
                    <a:pt x="21020" y="73641"/>
                  </a:moveTo>
                  <a:lnTo>
                    <a:pt x="6366" y="132258"/>
                  </a:lnTo>
                  <a:lnTo>
                    <a:pt x="8463" y="186432"/>
                  </a:lnTo>
                  <a:lnTo>
                    <a:pt x="10091" y="242193"/>
                  </a:lnTo>
                  <a:lnTo>
                    <a:pt x="10225" y="256199"/>
                  </a:lnTo>
                  <a:lnTo>
                    <a:pt x="9144" y="259687"/>
                  </a:lnTo>
                  <a:lnTo>
                    <a:pt x="4823" y="247965"/>
                  </a:lnTo>
                  <a:lnTo>
                    <a:pt x="923" y="193950"/>
                  </a:lnTo>
                  <a:lnTo>
                    <a:pt x="152" y="133888"/>
                  </a:lnTo>
                  <a:lnTo>
                    <a:pt x="0" y="71634"/>
                  </a:lnTo>
                  <a:lnTo>
                    <a:pt x="11152" y="34052"/>
                  </a:lnTo>
                  <a:lnTo>
                    <a:pt x="34864" y="6279"/>
                  </a:lnTo>
                  <a:lnTo>
                    <a:pt x="44288" y="1827"/>
                  </a:lnTo>
                  <a:lnTo>
                    <a:pt x="64117" y="0"/>
                  </a:lnTo>
                  <a:lnTo>
                    <a:pt x="84627" y="9326"/>
                  </a:lnTo>
                  <a:lnTo>
                    <a:pt x="126392" y="43909"/>
                  </a:lnTo>
                  <a:lnTo>
                    <a:pt x="167506" y="106395"/>
                  </a:lnTo>
                  <a:lnTo>
                    <a:pt x="190726" y="156020"/>
                  </a:lnTo>
                  <a:lnTo>
                    <a:pt x="198782" y="215482"/>
                  </a:lnTo>
                  <a:lnTo>
                    <a:pt x="200004" y="2420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582922" y="736689"/>
              <a:ext cx="239545" cy="546270"/>
            </a:xfrm>
            <a:custGeom>
              <a:avLst/>
              <a:gdLst/>
              <a:ahLst/>
              <a:cxnLst/>
              <a:rect l="0" t="0" r="0" b="0"/>
              <a:pathLst>
                <a:path w="239545" h="546270">
                  <a:moveTo>
                    <a:pt x="186901" y="379331"/>
                  </a:moveTo>
                  <a:lnTo>
                    <a:pt x="192491" y="362564"/>
                  </a:lnTo>
                  <a:lnTo>
                    <a:pt x="190377" y="329779"/>
                  </a:lnTo>
                  <a:lnTo>
                    <a:pt x="176753" y="296019"/>
                  </a:lnTo>
                  <a:lnTo>
                    <a:pt x="161334" y="280692"/>
                  </a:lnTo>
                  <a:lnTo>
                    <a:pt x="141614" y="271151"/>
                  </a:lnTo>
                  <a:lnTo>
                    <a:pt x="117251" y="266910"/>
                  </a:lnTo>
                  <a:lnTo>
                    <a:pt x="93944" y="271265"/>
                  </a:lnTo>
                  <a:lnTo>
                    <a:pt x="71888" y="282169"/>
                  </a:lnTo>
                  <a:lnTo>
                    <a:pt x="50387" y="298713"/>
                  </a:lnTo>
                  <a:lnTo>
                    <a:pt x="35371" y="320884"/>
                  </a:lnTo>
                  <a:lnTo>
                    <a:pt x="10611" y="373245"/>
                  </a:lnTo>
                  <a:lnTo>
                    <a:pt x="0" y="435884"/>
                  </a:lnTo>
                  <a:lnTo>
                    <a:pt x="1024" y="491411"/>
                  </a:lnTo>
                  <a:lnTo>
                    <a:pt x="7193" y="514542"/>
                  </a:lnTo>
                  <a:lnTo>
                    <a:pt x="17734" y="536521"/>
                  </a:lnTo>
                  <a:lnTo>
                    <a:pt x="24990" y="542616"/>
                  </a:lnTo>
                  <a:lnTo>
                    <a:pt x="33337" y="545510"/>
                  </a:lnTo>
                  <a:lnTo>
                    <a:pt x="42411" y="546269"/>
                  </a:lnTo>
                  <a:lnTo>
                    <a:pt x="61853" y="540873"/>
                  </a:lnTo>
                  <a:lnTo>
                    <a:pt x="92528" y="521562"/>
                  </a:lnTo>
                  <a:lnTo>
                    <a:pt x="112203" y="502206"/>
                  </a:lnTo>
                  <a:lnTo>
                    <a:pt x="157260" y="439983"/>
                  </a:lnTo>
                  <a:lnTo>
                    <a:pt x="184804" y="378350"/>
                  </a:lnTo>
                  <a:lnTo>
                    <a:pt x="203342" y="325065"/>
                  </a:lnTo>
                  <a:lnTo>
                    <a:pt x="213480" y="270446"/>
                  </a:lnTo>
                  <a:lnTo>
                    <a:pt x="218173" y="213318"/>
                  </a:lnTo>
                  <a:lnTo>
                    <a:pt x="223408" y="151436"/>
                  </a:lnTo>
                  <a:lnTo>
                    <a:pt x="219945" y="96168"/>
                  </a:lnTo>
                  <a:lnTo>
                    <a:pt x="213185" y="36269"/>
                  </a:lnTo>
                  <a:lnTo>
                    <a:pt x="203918" y="1602"/>
                  </a:lnTo>
                  <a:lnTo>
                    <a:pt x="200586" y="0"/>
                  </a:lnTo>
                  <a:lnTo>
                    <a:pt x="197194" y="4781"/>
                  </a:lnTo>
                  <a:lnTo>
                    <a:pt x="181022" y="64282"/>
                  </a:lnTo>
                  <a:lnTo>
                    <a:pt x="178921" y="119477"/>
                  </a:lnTo>
                  <a:lnTo>
                    <a:pt x="185187" y="181455"/>
                  </a:lnTo>
                  <a:lnTo>
                    <a:pt x="191209" y="227435"/>
                  </a:lnTo>
                  <a:lnTo>
                    <a:pt x="197785" y="272048"/>
                  </a:lnTo>
                  <a:lnTo>
                    <a:pt x="203437" y="316442"/>
                  </a:lnTo>
                  <a:lnTo>
                    <a:pt x="205948" y="363469"/>
                  </a:lnTo>
                  <a:lnTo>
                    <a:pt x="212952" y="413626"/>
                  </a:lnTo>
                  <a:lnTo>
                    <a:pt x="222437" y="467481"/>
                  </a:lnTo>
                  <a:lnTo>
                    <a:pt x="236482" y="525644"/>
                  </a:lnTo>
                  <a:lnTo>
                    <a:pt x="239544" y="5372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975476" y="1621388"/>
            <a:ext cx="1278038" cy="715939"/>
            <a:chOff x="2975476" y="1621388"/>
            <a:chExt cx="1278038" cy="715939"/>
          </a:xfrm>
        </p:grpSpPr>
        <p:sp>
          <p:nvSpPr>
            <p:cNvPr id="15" name="Freeform 14"/>
            <p:cNvSpPr/>
            <p:nvPr/>
          </p:nvSpPr>
          <p:spPr>
            <a:xfrm>
              <a:off x="2975476" y="1621388"/>
              <a:ext cx="330473" cy="705411"/>
            </a:xfrm>
            <a:custGeom>
              <a:avLst/>
              <a:gdLst/>
              <a:ahLst/>
              <a:cxnLst/>
              <a:rect l="0" t="0" r="0" b="0"/>
              <a:pathLst>
                <a:path w="330473" h="705411">
                  <a:moveTo>
                    <a:pt x="25145" y="0"/>
                  </a:moveTo>
                  <a:lnTo>
                    <a:pt x="13967" y="16768"/>
                  </a:lnTo>
                  <a:lnTo>
                    <a:pt x="7015" y="55141"/>
                  </a:lnTo>
                  <a:lnTo>
                    <a:pt x="12807" y="117876"/>
                  </a:lnTo>
                  <a:lnTo>
                    <a:pt x="17201" y="167897"/>
                  </a:lnTo>
                  <a:lnTo>
                    <a:pt x="21614" y="211491"/>
                  </a:lnTo>
                  <a:lnTo>
                    <a:pt x="23576" y="258163"/>
                  </a:lnTo>
                  <a:lnTo>
                    <a:pt x="24680" y="313709"/>
                  </a:lnTo>
                  <a:lnTo>
                    <a:pt x="23884" y="374400"/>
                  </a:lnTo>
                  <a:lnTo>
                    <a:pt x="17883" y="420809"/>
                  </a:lnTo>
                  <a:lnTo>
                    <a:pt x="16068" y="462327"/>
                  </a:lnTo>
                  <a:lnTo>
                    <a:pt x="15262" y="508076"/>
                  </a:lnTo>
                  <a:lnTo>
                    <a:pt x="11689" y="570511"/>
                  </a:lnTo>
                  <a:lnTo>
                    <a:pt x="0" y="627940"/>
                  </a:lnTo>
                  <a:lnTo>
                    <a:pt x="193" y="638556"/>
                  </a:lnTo>
                  <a:lnTo>
                    <a:pt x="6647" y="656589"/>
                  </a:lnTo>
                  <a:lnTo>
                    <a:pt x="13983" y="661164"/>
                  </a:lnTo>
                  <a:lnTo>
                    <a:pt x="62498" y="663221"/>
                  </a:lnTo>
                  <a:lnTo>
                    <a:pt x="114202" y="663273"/>
                  </a:lnTo>
                  <a:lnTo>
                    <a:pt x="164616" y="666408"/>
                  </a:lnTo>
                  <a:lnTo>
                    <a:pt x="211140" y="674747"/>
                  </a:lnTo>
                  <a:lnTo>
                    <a:pt x="272975" y="688044"/>
                  </a:lnTo>
                  <a:lnTo>
                    <a:pt x="330472" y="7054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79647" y="1955122"/>
              <a:ext cx="233165" cy="361148"/>
            </a:xfrm>
            <a:custGeom>
              <a:avLst/>
              <a:gdLst/>
              <a:ahLst/>
              <a:cxnLst/>
              <a:rect l="0" t="0" r="0" b="0"/>
              <a:pathLst>
                <a:path w="233165" h="361148">
                  <a:moveTo>
                    <a:pt x="0" y="171634"/>
                  </a:moveTo>
                  <a:lnTo>
                    <a:pt x="24047" y="162059"/>
                  </a:lnTo>
                  <a:lnTo>
                    <a:pt x="58779" y="141970"/>
                  </a:lnTo>
                  <a:lnTo>
                    <a:pt x="117575" y="115519"/>
                  </a:lnTo>
                  <a:lnTo>
                    <a:pt x="174480" y="95516"/>
                  </a:lnTo>
                  <a:lnTo>
                    <a:pt x="214620" y="69381"/>
                  </a:lnTo>
                  <a:lnTo>
                    <a:pt x="232177" y="43071"/>
                  </a:lnTo>
                  <a:lnTo>
                    <a:pt x="233164" y="34453"/>
                  </a:lnTo>
                  <a:lnTo>
                    <a:pt x="228021" y="18638"/>
                  </a:lnTo>
                  <a:lnTo>
                    <a:pt x="214817" y="6929"/>
                  </a:lnTo>
                  <a:lnTo>
                    <a:pt x="206382" y="2169"/>
                  </a:lnTo>
                  <a:lnTo>
                    <a:pt x="184533" y="0"/>
                  </a:lnTo>
                  <a:lnTo>
                    <a:pt x="137967" y="8140"/>
                  </a:lnTo>
                  <a:lnTo>
                    <a:pt x="100021" y="28825"/>
                  </a:lnTo>
                  <a:lnTo>
                    <a:pt x="70320" y="57180"/>
                  </a:lnTo>
                  <a:lnTo>
                    <a:pt x="32065" y="120095"/>
                  </a:lnTo>
                  <a:lnTo>
                    <a:pt x="20100" y="147558"/>
                  </a:lnTo>
                  <a:lnTo>
                    <a:pt x="14535" y="189327"/>
                  </a:lnTo>
                  <a:lnTo>
                    <a:pt x="22542" y="245362"/>
                  </a:lnTo>
                  <a:lnTo>
                    <a:pt x="31076" y="272253"/>
                  </a:lnTo>
                  <a:lnTo>
                    <a:pt x="55611" y="305952"/>
                  </a:lnTo>
                  <a:lnTo>
                    <a:pt x="86278" y="330105"/>
                  </a:lnTo>
                  <a:lnTo>
                    <a:pt x="141088" y="349339"/>
                  </a:lnTo>
                  <a:lnTo>
                    <a:pt x="189513" y="3611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03854" y="2057175"/>
              <a:ext cx="349618" cy="280152"/>
            </a:xfrm>
            <a:custGeom>
              <a:avLst/>
              <a:gdLst/>
              <a:ahLst/>
              <a:cxnLst/>
              <a:rect l="0" t="0" r="0" b="0"/>
              <a:pathLst>
                <a:path w="349618" h="280152">
                  <a:moveTo>
                    <a:pt x="202218" y="111695"/>
                  </a:moveTo>
                  <a:lnTo>
                    <a:pt x="207808" y="94927"/>
                  </a:lnTo>
                  <a:lnTo>
                    <a:pt x="205694" y="62143"/>
                  </a:lnTo>
                  <a:lnTo>
                    <a:pt x="197524" y="42489"/>
                  </a:lnTo>
                  <a:lnTo>
                    <a:pt x="173215" y="10807"/>
                  </a:lnTo>
                  <a:lnTo>
                    <a:pt x="153453" y="2515"/>
                  </a:lnTo>
                  <a:lnTo>
                    <a:pt x="129072" y="0"/>
                  </a:lnTo>
                  <a:lnTo>
                    <a:pt x="90208" y="6331"/>
                  </a:lnTo>
                  <a:lnTo>
                    <a:pt x="67038" y="16513"/>
                  </a:lnTo>
                  <a:lnTo>
                    <a:pt x="48162" y="35077"/>
                  </a:lnTo>
                  <a:lnTo>
                    <a:pt x="16979" y="85122"/>
                  </a:lnTo>
                  <a:lnTo>
                    <a:pt x="973" y="126178"/>
                  </a:lnTo>
                  <a:lnTo>
                    <a:pt x="0" y="167979"/>
                  </a:lnTo>
                  <a:lnTo>
                    <a:pt x="11322" y="222855"/>
                  </a:lnTo>
                  <a:lnTo>
                    <a:pt x="22229" y="246497"/>
                  </a:lnTo>
                  <a:lnTo>
                    <a:pt x="37995" y="262464"/>
                  </a:lnTo>
                  <a:lnTo>
                    <a:pt x="47113" y="268360"/>
                  </a:lnTo>
                  <a:lnTo>
                    <a:pt x="69721" y="271791"/>
                  </a:lnTo>
                  <a:lnTo>
                    <a:pt x="94198" y="268247"/>
                  </a:lnTo>
                  <a:lnTo>
                    <a:pt x="116775" y="258872"/>
                  </a:lnTo>
                  <a:lnTo>
                    <a:pt x="149215" y="229263"/>
                  </a:lnTo>
                  <a:lnTo>
                    <a:pt x="169876" y="196443"/>
                  </a:lnTo>
                  <a:lnTo>
                    <a:pt x="186167" y="145506"/>
                  </a:lnTo>
                  <a:lnTo>
                    <a:pt x="191223" y="112485"/>
                  </a:lnTo>
                  <a:lnTo>
                    <a:pt x="193718" y="112221"/>
                  </a:lnTo>
                  <a:lnTo>
                    <a:pt x="200780" y="123627"/>
                  </a:lnTo>
                  <a:lnTo>
                    <a:pt x="231029" y="183731"/>
                  </a:lnTo>
                  <a:lnTo>
                    <a:pt x="272473" y="233765"/>
                  </a:lnTo>
                  <a:lnTo>
                    <a:pt x="308903" y="261283"/>
                  </a:lnTo>
                  <a:lnTo>
                    <a:pt x="349617" y="2801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88176" y="1687782"/>
              <a:ext cx="165338" cy="628488"/>
            </a:xfrm>
            <a:custGeom>
              <a:avLst/>
              <a:gdLst/>
              <a:ahLst/>
              <a:cxnLst/>
              <a:rect l="0" t="0" r="0" b="0"/>
              <a:pathLst>
                <a:path w="165338" h="628488">
                  <a:moveTo>
                    <a:pt x="123223" y="628487"/>
                  </a:moveTo>
                  <a:lnTo>
                    <a:pt x="115987" y="600931"/>
                  </a:lnTo>
                  <a:lnTo>
                    <a:pt x="107105" y="544708"/>
                  </a:lnTo>
                  <a:lnTo>
                    <a:pt x="89103" y="493785"/>
                  </a:lnTo>
                  <a:lnTo>
                    <a:pt x="77888" y="443906"/>
                  </a:lnTo>
                  <a:lnTo>
                    <a:pt x="63618" y="389385"/>
                  </a:lnTo>
                  <a:lnTo>
                    <a:pt x="49535" y="332343"/>
                  </a:lnTo>
                  <a:lnTo>
                    <a:pt x="38998" y="279478"/>
                  </a:lnTo>
                  <a:lnTo>
                    <a:pt x="21447" y="219056"/>
                  </a:lnTo>
                  <a:lnTo>
                    <a:pt x="7409" y="166636"/>
                  </a:lnTo>
                  <a:lnTo>
                    <a:pt x="0" y="116126"/>
                  </a:lnTo>
                  <a:lnTo>
                    <a:pt x="3086" y="57137"/>
                  </a:lnTo>
                  <a:lnTo>
                    <a:pt x="11727" y="34912"/>
                  </a:lnTo>
                  <a:lnTo>
                    <a:pt x="17307" y="25710"/>
                  </a:lnTo>
                  <a:lnTo>
                    <a:pt x="32865" y="12366"/>
                  </a:lnTo>
                  <a:lnTo>
                    <a:pt x="52648" y="3705"/>
                  </a:lnTo>
                  <a:lnTo>
                    <a:pt x="88924" y="0"/>
                  </a:lnTo>
                  <a:lnTo>
                    <a:pt x="151060" y="13746"/>
                  </a:lnTo>
                  <a:lnTo>
                    <a:pt x="165337" y="178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06114" y="2095171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58549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5027032" y="1649840"/>
            <a:ext cx="1506026" cy="554340"/>
            <a:chOff x="5027032" y="1649840"/>
            <a:chExt cx="1506026" cy="554340"/>
          </a:xfrm>
        </p:grpSpPr>
        <p:sp>
          <p:nvSpPr>
            <p:cNvPr id="21" name="Freeform 20"/>
            <p:cNvSpPr/>
            <p:nvPr/>
          </p:nvSpPr>
          <p:spPr>
            <a:xfrm>
              <a:off x="5255183" y="1716145"/>
              <a:ext cx="30124" cy="463255"/>
            </a:xfrm>
            <a:custGeom>
              <a:avLst/>
              <a:gdLst/>
              <a:ahLst/>
              <a:cxnLst/>
              <a:rect l="0" t="0" r="0" b="0"/>
              <a:pathLst>
                <a:path w="30124" h="463255">
                  <a:moveTo>
                    <a:pt x="9065" y="0"/>
                  </a:moveTo>
                  <a:lnTo>
                    <a:pt x="3476" y="58617"/>
                  </a:lnTo>
                  <a:lnTo>
                    <a:pt x="0" y="115764"/>
                  </a:lnTo>
                  <a:lnTo>
                    <a:pt x="4560" y="167791"/>
                  </a:lnTo>
                  <a:lnTo>
                    <a:pt x="9345" y="227293"/>
                  </a:lnTo>
                  <a:lnTo>
                    <a:pt x="16037" y="273496"/>
                  </a:lnTo>
                  <a:lnTo>
                    <a:pt x="19710" y="332810"/>
                  </a:lnTo>
                  <a:lnTo>
                    <a:pt x="26517" y="379370"/>
                  </a:lnTo>
                  <a:lnTo>
                    <a:pt x="29054" y="434760"/>
                  </a:lnTo>
                  <a:lnTo>
                    <a:pt x="30123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027032" y="1649840"/>
              <a:ext cx="465933" cy="308461"/>
            </a:xfrm>
            <a:custGeom>
              <a:avLst/>
              <a:gdLst/>
              <a:ahLst/>
              <a:cxnLst/>
              <a:rect l="0" t="0" r="0" b="0"/>
              <a:pathLst>
                <a:path w="465933" h="308461">
                  <a:moveTo>
                    <a:pt x="5589" y="224232"/>
                  </a:moveTo>
                  <a:lnTo>
                    <a:pt x="0" y="207465"/>
                  </a:lnTo>
                  <a:lnTo>
                    <a:pt x="376" y="189874"/>
                  </a:lnTo>
                  <a:lnTo>
                    <a:pt x="5612" y="170357"/>
                  </a:lnTo>
                  <a:lnTo>
                    <a:pt x="40182" y="113196"/>
                  </a:lnTo>
                  <a:lnTo>
                    <a:pt x="93333" y="56405"/>
                  </a:lnTo>
                  <a:lnTo>
                    <a:pt x="120626" y="37338"/>
                  </a:lnTo>
                  <a:lnTo>
                    <a:pt x="182687" y="15566"/>
                  </a:lnTo>
                  <a:lnTo>
                    <a:pt x="234764" y="0"/>
                  </a:lnTo>
                  <a:lnTo>
                    <a:pt x="284843" y="385"/>
                  </a:lnTo>
                  <a:lnTo>
                    <a:pt x="338545" y="7909"/>
                  </a:lnTo>
                  <a:lnTo>
                    <a:pt x="380324" y="17547"/>
                  </a:lnTo>
                  <a:lnTo>
                    <a:pt x="414930" y="38990"/>
                  </a:lnTo>
                  <a:lnTo>
                    <a:pt x="448488" y="70441"/>
                  </a:lnTo>
                  <a:lnTo>
                    <a:pt x="459017" y="89200"/>
                  </a:lnTo>
                  <a:lnTo>
                    <a:pt x="465932" y="125081"/>
                  </a:lnTo>
                  <a:lnTo>
                    <a:pt x="462391" y="165348"/>
                  </a:lnTo>
                  <a:lnTo>
                    <a:pt x="442755" y="206915"/>
                  </a:lnTo>
                  <a:lnTo>
                    <a:pt x="414710" y="243278"/>
                  </a:lnTo>
                  <a:lnTo>
                    <a:pt x="358488" y="284564"/>
                  </a:lnTo>
                  <a:lnTo>
                    <a:pt x="321445" y="3084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559046" y="1663502"/>
              <a:ext cx="21058" cy="526426"/>
            </a:xfrm>
            <a:custGeom>
              <a:avLst/>
              <a:gdLst/>
              <a:ahLst/>
              <a:cxnLst/>
              <a:rect l="0" t="0" r="0" b="0"/>
              <a:pathLst>
                <a:path w="21058" h="526426">
                  <a:moveTo>
                    <a:pt x="21057" y="0"/>
                  </a:moveTo>
                  <a:lnTo>
                    <a:pt x="13822" y="27556"/>
                  </a:lnTo>
                  <a:lnTo>
                    <a:pt x="11179" y="90018"/>
                  </a:lnTo>
                  <a:lnTo>
                    <a:pt x="10722" y="149115"/>
                  </a:lnTo>
                  <a:lnTo>
                    <a:pt x="10586" y="204839"/>
                  </a:lnTo>
                  <a:lnTo>
                    <a:pt x="10546" y="257225"/>
                  </a:lnTo>
                  <a:lnTo>
                    <a:pt x="10534" y="317201"/>
                  </a:lnTo>
                  <a:lnTo>
                    <a:pt x="7411" y="379425"/>
                  </a:lnTo>
                  <a:lnTo>
                    <a:pt x="2196" y="436076"/>
                  </a:lnTo>
                  <a:lnTo>
                    <a:pt x="434" y="497140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699316" y="1937243"/>
              <a:ext cx="230902" cy="266937"/>
            </a:xfrm>
            <a:custGeom>
              <a:avLst/>
              <a:gdLst/>
              <a:ahLst/>
              <a:cxnLst/>
              <a:rect l="0" t="0" r="0" b="0"/>
              <a:pathLst>
                <a:path w="230902" h="266937">
                  <a:moveTo>
                    <a:pt x="122943" y="0"/>
                  </a:moveTo>
                  <a:lnTo>
                    <a:pt x="100586" y="0"/>
                  </a:lnTo>
                  <a:lnTo>
                    <a:pt x="83371" y="6239"/>
                  </a:lnTo>
                  <a:lnTo>
                    <a:pt x="53255" y="29309"/>
                  </a:lnTo>
                  <a:lnTo>
                    <a:pt x="31845" y="55088"/>
                  </a:lnTo>
                  <a:lnTo>
                    <a:pt x="8073" y="113940"/>
                  </a:lnTo>
                  <a:lnTo>
                    <a:pt x="0" y="149964"/>
                  </a:lnTo>
                  <a:lnTo>
                    <a:pt x="728" y="187153"/>
                  </a:lnTo>
                  <a:lnTo>
                    <a:pt x="6624" y="209521"/>
                  </a:lnTo>
                  <a:lnTo>
                    <a:pt x="17043" y="231161"/>
                  </a:lnTo>
                  <a:lnTo>
                    <a:pt x="32593" y="246238"/>
                  </a:lnTo>
                  <a:lnTo>
                    <a:pt x="71170" y="265449"/>
                  </a:lnTo>
                  <a:lnTo>
                    <a:pt x="91744" y="266936"/>
                  </a:lnTo>
                  <a:lnTo>
                    <a:pt x="151286" y="254128"/>
                  </a:lnTo>
                  <a:lnTo>
                    <a:pt x="174144" y="243187"/>
                  </a:lnTo>
                  <a:lnTo>
                    <a:pt x="201155" y="218285"/>
                  </a:lnTo>
                  <a:lnTo>
                    <a:pt x="218387" y="188679"/>
                  </a:lnTo>
                  <a:lnTo>
                    <a:pt x="230901" y="152091"/>
                  </a:lnTo>
                  <a:lnTo>
                    <a:pt x="230840" y="111615"/>
                  </a:lnTo>
                  <a:lnTo>
                    <a:pt x="223413" y="75575"/>
                  </a:lnTo>
                  <a:lnTo>
                    <a:pt x="210880" y="56596"/>
                  </a:lnTo>
                  <a:lnTo>
                    <a:pt x="193611" y="41531"/>
                  </a:lnTo>
                  <a:lnTo>
                    <a:pt x="154528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022300" y="1726673"/>
              <a:ext cx="10530" cy="410613"/>
            </a:xfrm>
            <a:custGeom>
              <a:avLst/>
              <a:gdLst/>
              <a:ahLst/>
              <a:cxnLst/>
              <a:rect l="0" t="0" r="0" b="0"/>
              <a:pathLst>
                <a:path w="10530" h="410613">
                  <a:moveTo>
                    <a:pt x="10529" y="0"/>
                  </a:moveTo>
                  <a:lnTo>
                    <a:pt x="7409" y="42692"/>
                  </a:lnTo>
                  <a:lnTo>
                    <a:pt x="1464" y="89932"/>
                  </a:lnTo>
                  <a:lnTo>
                    <a:pt x="433" y="147269"/>
                  </a:lnTo>
                  <a:lnTo>
                    <a:pt x="193" y="192575"/>
                  </a:lnTo>
                  <a:lnTo>
                    <a:pt x="57" y="254761"/>
                  </a:lnTo>
                  <a:lnTo>
                    <a:pt x="17" y="309062"/>
                  </a:lnTo>
                  <a:lnTo>
                    <a:pt x="5" y="363365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917015" y="1853015"/>
              <a:ext cx="242157" cy="52644"/>
            </a:xfrm>
            <a:custGeom>
              <a:avLst/>
              <a:gdLst/>
              <a:ahLst/>
              <a:cxnLst/>
              <a:rect l="0" t="0" r="0" b="0"/>
              <a:pathLst>
                <a:path w="242157" h="52644">
                  <a:moveTo>
                    <a:pt x="242156" y="0"/>
                  </a:moveTo>
                  <a:lnTo>
                    <a:pt x="182797" y="11453"/>
                  </a:lnTo>
                  <a:lnTo>
                    <a:pt x="136050" y="21331"/>
                  </a:lnTo>
                  <a:lnTo>
                    <a:pt x="82815" y="31667"/>
                  </a:lnTo>
                  <a:lnTo>
                    <a:pt x="27798" y="4564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192283" y="1821430"/>
              <a:ext cx="340775" cy="347441"/>
            </a:xfrm>
            <a:custGeom>
              <a:avLst/>
              <a:gdLst/>
              <a:ahLst/>
              <a:cxnLst/>
              <a:rect l="0" t="0" r="0" b="0"/>
              <a:pathLst>
                <a:path w="340775" h="347441">
                  <a:moveTo>
                    <a:pt x="240628" y="0"/>
                  </a:moveTo>
                  <a:lnTo>
                    <a:pt x="182012" y="5589"/>
                  </a:lnTo>
                  <a:lnTo>
                    <a:pt x="127837" y="19128"/>
                  </a:lnTo>
                  <a:lnTo>
                    <a:pt x="75196" y="43119"/>
                  </a:lnTo>
                  <a:lnTo>
                    <a:pt x="15032" y="71275"/>
                  </a:lnTo>
                  <a:lnTo>
                    <a:pt x="763" y="87830"/>
                  </a:lnTo>
                  <a:lnTo>
                    <a:pt x="0" y="94818"/>
                  </a:lnTo>
                  <a:lnTo>
                    <a:pt x="3001" y="100646"/>
                  </a:lnTo>
                  <a:lnTo>
                    <a:pt x="8510" y="105702"/>
                  </a:lnTo>
                  <a:lnTo>
                    <a:pt x="66617" y="114986"/>
                  </a:lnTo>
                  <a:lnTo>
                    <a:pt x="118230" y="123627"/>
                  </a:lnTo>
                  <a:lnTo>
                    <a:pt x="170567" y="133596"/>
                  </a:lnTo>
                  <a:lnTo>
                    <a:pt x="223119" y="146298"/>
                  </a:lnTo>
                  <a:lnTo>
                    <a:pt x="273395" y="170079"/>
                  </a:lnTo>
                  <a:lnTo>
                    <a:pt x="310389" y="193633"/>
                  </a:lnTo>
                  <a:lnTo>
                    <a:pt x="328565" y="212401"/>
                  </a:lnTo>
                  <a:lnTo>
                    <a:pt x="338203" y="235560"/>
                  </a:lnTo>
                  <a:lnTo>
                    <a:pt x="340774" y="248287"/>
                  </a:lnTo>
                  <a:lnTo>
                    <a:pt x="338978" y="260281"/>
                  </a:lnTo>
                  <a:lnTo>
                    <a:pt x="327622" y="282966"/>
                  </a:lnTo>
                  <a:lnTo>
                    <a:pt x="304639" y="298508"/>
                  </a:lnTo>
                  <a:lnTo>
                    <a:pt x="253403" y="318017"/>
                  </a:lnTo>
                  <a:lnTo>
                    <a:pt x="201081" y="331966"/>
                  </a:lnTo>
                  <a:lnTo>
                    <a:pt x="151925" y="339054"/>
                  </a:lnTo>
                  <a:lnTo>
                    <a:pt x="124815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600124" y="400082"/>
            <a:ext cx="210571" cy="484312"/>
            <a:chOff x="600124" y="400082"/>
            <a:chExt cx="210571" cy="484312"/>
          </a:xfrm>
        </p:grpSpPr>
        <p:sp>
          <p:nvSpPr>
            <p:cNvPr id="2" name="Freeform 1"/>
            <p:cNvSpPr/>
            <p:nvPr/>
          </p:nvSpPr>
          <p:spPr>
            <a:xfrm>
              <a:off x="600124" y="400082"/>
              <a:ext cx="52643" cy="484312"/>
            </a:xfrm>
            <a:custGeom>
              <a:avLst/>
              <a:gdLst/>
              <a:ahLst/>
              <a:cxnLst/>
              <a:rect l="0" t="0" r="0" b="0"/>
              <a:pathLst>
                <a:path w="52643" h="484312">
                  <a:moveTo>
                    <a:pt x="52642" y="0"/>
                  </a:moveTo>
                  <a:lnTo>
                    <a:pt x="45407" y="27556"/>
                  </a:lnTo>
                  <a:lnTo>
                    <a:pt x="39645" y="80660"/>
                  </a:lnTo>
                  <a:lnTo>
                    <a:pt x="33177" y="131227"/>
                  </a:lnTo>
                  <a:lnTo>
                    <a:pt x="26468" y="183552"/>
                  </a:lnTo>
                  <a:lnTo>
                    <a:pt x="22660" y="232331"/>
                  </a:lnTo>
                  <a:lnTo>
                    <a:pt x="21374" y="293074"/>
                  </a:lnTo>
                  <a:lnTo>
                    <a:pt x="19981" y="350050"/>
                  </a:lnTo>
                  <a:lnTo>
                    <a:pt x="12679" y="407875"/>
                  </a:lnTo>
                  <a:lnTo>
                    <a:pt x="2851" y="457514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00165" y="80016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210777" y="198036"/>
            <a:ext cx="5537991" cy="566887"/>
            <a:chOff x="1210777" y="198036"/>
            <a:chExt cx="5537991" cy="566887"/>
          </a:xfrm>
        </p:grpSpPr>
        <p:sp>
          <p:nvSpPr>
            <p:cNvPr id="5" name="Freeform 4"/>
            <p:cNvSpPr/>
            <p:nvPr/>
          </p:nvSpPr>
          <p:spPr>
            <a:xfrm>
              <a:off x="1389761" y="305326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21057" y="0"/>
                  </a:moveTo>
                  <a:lnTo>
                    <a:pt x="6586" y="34792"/>
                  </a:lnTo>
                  <a:lnTo>
                    <a:pt x="1952" y="81408"/>
                  </a:lnTo>
                  <a:lnTo>
                    <a:pt x="578" y="136815"/>
                  </a:lnTo>
                  <a:lnTo>
                    <a:pt x="114" y="198644"/>
                  </a:lnTo>
                  <a:lnTo>
                    <a:pt x="34" y="251100"/>
                  </a:lnTo>
                  <a:lnTo>
                    <a:pt x="10" y="309146"/>
                  </a:lnTo>
                  <a:lnTo>
                    <a:pt x="3" y="359101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10777" y="265027"/>
              <a:ext cx="370479" cy="261398"/>
            </a:xfrm>
            <a:custGeom>
              <a:avLst/>
              <a:gdLst/>
              <a:ahLst/>
              <a:cxnLst/>
              <a:rect l="0" t="0" r="0" b="0"/>
              <a:pathLst>
                <a:path w="370479" h="261398">
                  <a:moveTo>
                    <a:pt x="0" y="156112"/>
                  </a:moveTo>
                  <a:lnTo>
                    <a:pt x="2339" y="122491"/>
                  </a:lnTo>
                  <a:lnTo>
                    <a:pt x="16811" y="86619"/>
                  </a:lnTo>
                  <a:lnTo>
                    <a:pt x="29308" y="68294"/>
                  </a:lnTo>
                  <a:lnTo>
                    <a:pt x="83119" y="30222"/>
                  </a:lnTo>
                  <a:lnTo>
                    <a:pt x="126123" y="7373"/>
                  </a:lnTo>
                  <a:lnTo>
                    <a:pt x="176818" y="0"/>
                  </a:lnTo>
                  <a:lnTo>
                    <a:pt x="228772" y="1663"/>
                  </a:lnTo>
                  <a:lnTo>
                    <a:pt x="284355" y="18499"/>
                  </a:lnTo>
                  <a:lnTo>
                    <a:pt x="323289" y="37609"/>
                  </a:lnTo>
                  <a:lnTo>
                    <a:pt x="351463" y="63679"/>
                  </a:lnTo>
                  <a:lnTo>
                    <a:pt x="369039" y="99219"/>
                  </a:lnTo>
                  <a:lnTo>
                    <a:pt x="370478" y="144974"/>
                  </a:lnTo>
                  <a:lnTo>
                    <a:pt x="357906" y="184398"/>
                  </a:lnTo>
                  <a:lnTo>
                    <a:pt x="333773" y="212716"/>
                  </a:lnTo>
                  <a:lnTo>
                    <a:pt x="294178" y="242076"/>
                  </a:lnTo>
                  <a:lnTo>
                    <a:pt x="261859" y="255153"/>
                  </a:lnTo>
                  <a:lnTo>
                    <a:pt x="210570" y="2613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73685" y="600124"/>
              <a:ext cx="174046" cy="164799"/>
            </a:xfrm>
            <a:custGeom>
              <a:avLst/>
              <a:gdLst/>
              <a:ahLst/>
              <a:cxnLst/>
              <a:rect l="0" t="0" r="0" b="0"/>
              <a:pathLst>
                <a:path w="174046" h="164799">
                  <a:moveTo>
                    <a:pt x="5589" y="21057"/>
                  </a:moveTo>
                  <a:lnTo>
                    <a:pt x="0" y="37824"/>
                  </a:lnTo>
                  <a:lnTo>
                    <a:pt x="375" y="55415"/>
                  </a:lnTo>
                  <a:lnTo>
                    <a:pt x="12138" y="106820"/>
                  </a:lnTo>
                  <a:lnTo>
                    <a:pt x="14349" y="132093"/>
                  </a:lnTo>
                  <a:lnTo>
                    <a:pt x="18448" y="141875"/>
                  </a:lnTo>
                  <a:lnTo>
                    <a:pt x="32361" y="155862"/>
                  </a:lnTo>
                  <a:lnTo>
                    <a:pt x="53363" y="162859"/>
                  </a:lnTo>
                  <a:lnTo>
                    <a:pt x="77125" y="164798"/>
                  </a:lnTo>
                  <a:lnTo>
                    <a:pt x="99384" y="161761"/>
                  </a:lnTo>
                  <a:lnTo>
                    <a:pt x="117856" y="150273"/>
                  </a:lnTo>
                  <a:lnTo>
                    <a:pt x="148778" y="114301"/>
                  </a:lnTo>
                  <a:lnTo>
                    <a:pt x="164739" y="78191"/>
                  </a:lnTo>
                  <a:lnTo>
                    <a:pt x="172207" y="21511"/>
                  </a:lnTo>
                  <a:lnTo>
                    <a:pt x="17404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63672" y="357968"/>
              <a:ext cx="10401" cy="379027"/>
            </a:xfrm>
            <a:custGeom>
              <a:avLst/>
              <a:gdLst/>
              <a:ahLst/>
              <a:cxnLst/>
              <a:rect l="0" t="0" r="0" b="0"/>
              <a:pathLst>
                <a:path w="10401" h="379027">
                  <a:moveTo>
                    <a:pt x="10400" y="0"/>
                  </a:moveTo>
                  <a:lnTo>
                    <a:pt x="1335" y="58617"/>
                  </a:lnTo>
                  <a:lnTo>
                    <a:pt x="305" y="104586"/>
                  </a:lnTo>
                  <a:lnTo>
                    <a:pt x="0" y="160840"/>
                  </a:lnTo>
                  <a:lnTo>
                    <a:pt x="7133" y="219854"/>
                  </a:lnTo>
                  <a:lnTo>
                    <a:pt x="9432" y="268433"/>
                  </a:lnTo>
                  <a:lnTo>
                    <a:pt x="10113" y="318702"/>
                  </a:lnTo>
                  <a:lnTo>
                    <a:pt x="1040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58259" y="505367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21057"/>
                  </a:moveTo>
                  <a:lnTo>
                    <a:pt x="196469" y="4269"/>
                  </a:lnTo>
                  <a:lnTo>
                    <a:pt x="150110" y="1265"/>
                  </a:lnTo>
                  <a:lnTo>
                    <a:pt x="93610" y="375"/>
                  </a:lnTo>
                  <a:lnTo>
                    <a:pt x="30882" y="7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32082" y="368497"/>
              <a:ext cx="1" cy="357970"/>
            </a:xfrm>
            <a:custGeom>
              <a:avLst/>
              <a:gdLst/>
              <a:ahLst/>
              <a:cxnLst/>
              <a:rect l="0" t="0" r="0" b="0"/>
              <a:pathLst>
                <a:path w="1" h="357970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9450"/>
                  </a:lnTo>
                  <a:lnTo>
                    <a:pt x="0" y="221550"/>
                  </a:lnTo>
                  <a:lnTo>
                    <a:pt x="0" y="281283"/>
                  </a:lnTo>
                  <a:lnTo>
                    <a:pt x="0" y="326668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95212" y="536953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19596" y="3119"/>
                  </a:lnTo>
                  <a:lnTo>
                    <a:pt x="164650" y="9065"/>
                  </a:lnTo>
                  <a:lnTo>
                    <a:pt x="114802" y="17475"/>
                  </a:lnTo>
                  <a:lnTo>
                    <a:pt x="67811" y="19996"/>
                  </a:lnTo>
                  <a:lnTo>
                    <a:pt x="15128" y="208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68953" y="305326"/>
              <a:ext cx="210571" cy="389555"/>
            </a:xfrm>
            <a:custGeom>
              <a:avLst/>
              <a:gdLst/>
              <a:ahLst/>
              <a:cxnLst/>
              <a:rect l="0" t="0" r="0" b="0"/>
              <a:pathLst>
                <a:path w="210571" h="389555">
                  <a:moveTo>
                    <a:pt x="0" y="0"/>
                  </a:moveTo>
                  <a:lnTo>
                    <a:pt x="3120" y="57264"/>
                  </a:lnTo>
                  <a:lnTo>
                    <a:pt x="11453" y="106654"/>
                  </a:lnTo>
                  <a:lnTo>
                    <a:pt x="18211" y="161453"/>
                  </a:lnTo>
                  <a:lnTo>
                    <a:pt x="23333" y="215904"/>
                  </a:lnTo>
                  <a:lnTo>
                    <a:pt x="29140" y="264793"/>
                  </a:lnTo>
                  <a:lnTo>
                    <a:pt x="30861" y="316323"/>
                  </a:lnTo>
                  <a:lnTo>
                    <a:pt x="31103" y="333715"/>
                  </a:lnTo>
                  <a:lnTo>
                    <a:pt x="28924" y="340629"/>
                  </a:lnTo>
                  <a:lnTo>
                    <a:pt x="25132" y="340560"/>
                  </a:lnTo>
                  <a:lnTo>
                    <a:pt x="20264" y="335835"/>
                  </a:lnTo>
                  <a:lnTo>
                    <a:pt x="14855" y="314986"/>
                  </a:lnTo>
                  <a:lnTo>
                    <a:pt x="14930" y="276603"/>
                  </a:lnTo>
                  <a:lnTo>
                    <a:pt x="25436" y="232192"/>
                  </a:lnTo>
                  <a:lnTo>
                    <a:pt x="30995" y="223815"/>
                  </a:lnTo>
                  <a:lnTo>
                    <a:pt x="46531" y="211387"/>
                  </a:lnTo>
                  <a:lnTo>
                    <a:pt x="68254" y="208204"/>
                  </a:lnTo>
                  <a:lnTo>
                    <a:pt x="114738" y="215692"/>
                  </a:lnTo>
                  <a:lnTo>
                    <a:pt x="147080" y="236264"/>
                  </a:lnTo>
                  <a:lnTo>
                    <a:pt x="173301" y="264586"/>
                  </a:lnTo>
                  <a:lnTo>
                    <a:pt x="190299" y="295205"/>
                  </a:lnTo>
                  <a:lnTo>
                    <a:pt x="201878" y="355827"/>
                  </a:lnTo>
                  <a:lnTo>
                    <a:pt x="210570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49296" y="509570"/>
              <a:ext cx="130697" cy="216897"/>
            </a:xfrm>
            <a:custGeom>
              <a:avLst/>
              <a:gdLst/>
              <a:ahLst/>
              <a:cxnLst/>
              <a:rect l="0" t="0" r="0" b="0"/>
              <a:pathLst>
                <a:path w="130697" h="216897">
                  <a:moveTo>
                    <a:pt x="3926" y="111611"/>
                  </a:moveTo>
                  <a:lnTo>
                    <a:pt x="58971" y="86417"/>
                  </a:lnTo>
                  <a:lnTo>
                    <a:pt x="104140" y="66947"/>
                  </a:lnTo>
                  <a:lnTo>
                    <a:pt x="119826" y="53156"/>
                  </a:lnTo>
                  <a:lnTo>
                    <a:pt x="130696" y="35328"/>
                  </a:lnTo>
                  <a:lnTo>
                    <a:pt x="130554" y="26830"/>
                  </a:lnTo>
                  <a:lnTo>
                    <a:pt x="126949" y="18826"/>
                  </a:lnTo>
                  <a:lnTo>
                    <a:pt x="121037" y="11150"/>
                  </a:lnTo>
                  <a:lnTo>
                    <a:pt x="101989" y="2621"/>
                  </a:lnTo>
                  <a:lnTo>
                    <a:pt x="79095" y="0"/>
                  </a:lnTo>
                  <a:lnTo>
                    <a:pt x="57222" y="2734"/>
                  </a:lnTo>
                  <a:lnTo>
                    <a:pt x="38922" y="14088"/>
                  </a:lnTo>
                  <a:lnTo>
                    <a:pt x="24159" y="30833"/>
                  </a:lnTo>
                  <a:lnTo>
                    <a:pt x="1233" y="80480"/>
                  </a:lnTo>
                  <a:lnTo>
                    <a:pt x="0" y="104404"/>
                  </a:lnTo>
                  <a:lnTo>
                    <a:pt x="8740" y="152301"/>
                  </a:lnTo>
                  <a:lnTo>
                    <a:pt x="21273" y="171030"/>
                  </a:lnTo>
                  <a:lnTo>
                    <a:pt x="38542" y="185982"/>
                  </a:lnTo>
                  <a:lnTo>
                    <a:pt x="88554" y="209041"/>
                  </a:lnTo>
                  <a:lnTo>
                    <a:pt x="130268" y="216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36711" y="495446"/>
              <a:ext cx="195579" cy="185884"/>
            </a:xfrm>
            <a:custGeom>
              <a:avLst/>
              <a:gdLst/>
              <a:ahLst/>
              <a:cxnLst/>
              <a:rect l="0" t="0" r="0" b="0"/>
              <a:pathLst>
                <a:path w="195579" h="185884">
                  <a:moveTo>
                    <a:pt x="6066" y="83621"/>
                  </a:moveTo>
                  <a:lnTo>
                    <a:pt x="0" y="117243"/>
                  </a:lnTo>
                  <a:lnTo>
                    <a:pt x="4521" y="168944"/>
                  </a:lnTo>
                  <a:lnTo>
                    <a:pt x="5036" y="182617"/>
                  </a:lnTo>
                  <a:lnTo>
                    <a:pt x="4209" y="185883"/>
                  </a:lnTo>
                  <a:lnTo>
                    <a:pt x="171" y="173914"/>
                  </a:lnTo>
                  <a:lnTo>
                    <a:pt x="4481" y="122028"/>
                  </a:lnTo>
                  <a:lnTo>
                    <a:pt x="11342" y="68851"/>
                  </a:lnTo>
                  <a:lnTo>
                    <a:pt x="26216" y="27252"/>
                  </a:lnTo>
                  <a:lnTo>
                    <a:pt x="45047" y="8655"/>
                  </a:lnTo>
                  <a:lnTo>
                    <a:pt x="56619" y="2058"/>
                  </a:lnTo>
                  <a:lnTo>
                    <a:pt x="67844" y="0"/>
                  </a:lnTo>
                  <a:lnTo>
                    <a:pt x="121696" y="13742"/>
                  </a:lnTo>
                  <a:lnTo>
                    <a:pt x="139735" y="26827"/>
                  </a:lnTo>
                  <a:lnTo>
                    <a:pt x="170380" y="63824"/>
                  </a:lnTo>
                  <a:lnTo>
                    <a:pt x="186293" y="94523"/>
                  </a:lnTo>
                  <a:lnTo>
                    <a:pt x="194355" y="152055"/>
                  </a:lnTo>
                  <a:lnTo>
                    <a:pt x="195578" y="1783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55542" y="515896"/>
              <a:ext cx="166262" cy="179142"/>
            </a:xfrm>
            <a:custGeom>
              <a:avLst/>
              <a:gdLst/>
              <a:ahLst/>
              <a:cxnLst/>
              <a:rect l="0" t="0" r="0" b="0"/>
              <a:pathLst>
                <a:path w="166262" h="179142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5849" y="126161"/>
                  </a:lnTo>
                  <a:lnTo>
                    <a:pt x="22592" y="147318"/>
                  </a:lnTo>
                  <a:lnTo>
                    <a:pt x="35727" y="165301"/>
                  </a:lnTo>
                  <a:lnTo>
                    <a:pt x="44143" y="173371"/>
                  </a:lnTo>
                  <a:lnTo>
                    <a:pt x="54434" y="177582"/>
                  </a:lnTo>
                  <a:lnTo>
                    <a:pt x="78345" y="179141"/>
                  </a:lnTo>
                  <a:lnTo>
                    <a:pt x="98331" y="172815"/>
                  </a:lnTo>
                  <a:lnTo>
                    <a:pt x="130226" y="149690"/>
                  </a:lnTo>
                  <a:lnTo>
                    <a:pt x="146355" y="123901"/>
                  </a:lnTo>
                  <a:lnTo>
                    <a:pt x="161116" y="82576"/>
                  </a:lnTo>
                  <a:lnTo>
                    <a:pt x="165245" y="36805"/>
                  </a:lnTo>
                  <a:lnTo>
                    <a:pt x="166261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74445" y="502251"/>
              <a:ext cx="239880" cy="203159"/>
            </a:xfrm>
            <a:custGeom>
              <a:avLst/>
              <a:gdLst/>
              <a:ahLst/>
              <a:cxnLst/>
              <a:rect l="0" t="0" r="0" b="0"/>
              <a:pathLst>
                <a:path w="239880" h="203159">
                  <a:moveTo>
                    <a:pt x="0" y="45230"/>
                  </a:moveTo>
                  <a:lnTo>
                    <a:pt x="0" y="103847"/>
                  </a:lnTo>
                  <a:lnTo>
                    <a:pt x="0" y="148663"/>
                  </a:lnTo>
                  <a:lnTo>
                    <a:pt x="0" y="85182"/>
                  </a:lnTo>
                  <a:lnTo>
                    <a:pt x="5590" y="30765"/>
                  </a:lnTo>
                  <a:lnTo>
                    <a:pt x="10745" y="22719"/>
                  </a:lnTo>
                  <a:lnTo>
                    <a:pt x="17692" y="18524"/>
                  </a:lnTo>
                  <a:lnTo>
                    <a:pt x="25833" y="16898"/>
                  </a:lnTo>
                  <a:lnTo>
                    <a:pt x="33600" y="18153"/>
                  </a:lnTo>
                  <a:lnTo>
                    <a:pt x="48469" y="25787"/>
                  </a:lnTo>
                  <a:lnTo>
                    <a:pt x="59756" y="40098"/>
                  </a:lnTo>
                  <a:lnTo>
                    <a:pt x="76535" y="77882"/>
                  </a:lnTo>
                  <a:lnTo>
                    <a:pt x="77689" y="98347"/>
                  </a:lnTo>
                  <a:lnTo>
                    <a:pt x="76360" y="108717"/>
                  </a:lnTo>
                  <a:lnTo>
                    <a:pt x="75473" y="110952"/>
                  </a:lnTo>
                  <a:lnTo>
                    <a:pt x="74488" y="100956"/>
                  </a:lnTo>
                  <a:lnTo>
                    <a:pt x="88423" y="44577"/>
                  </a:lnTo>
                  <a:lnTo>
                    <a:pt x="104058" y="19040"/>
                  </a:lnTo>
                  <a:lnTo>
                    <a:pt x="119948" y="7074"/>
                  </a:lnTo>
                  <a:lnTo>
                    <a:pt x="129098" y="2245"/>
                  </a:lnTo>
                  <a:lnTo>
                    <a:pt x="148624" y="0"/>
                  </a:lnTo>
                  <a:lnTo>
                    <a:pt x="167831" y="4071"/>
                  </a:lnTo>
                  <a:lnTo>
                    <a:pt x="184166" y="13679"/>
                  </a:lnTo>
                  <a:lnTo>
                    <a:pt x="206516" y="37832"/>
                  </a:lnTo>
                  <a:lnTo>
                    <a:pt x="234473" y="98148"/>
                  </a:lnTo>
                  <a:lnTo>
                    <a:pt x="239879" y="135129"/>
                  </a:lnTo>
                  <a:lnTo>
                    <a:pt x="233523" y="185750"/>
                  </a:lnTo>
                  <a:lnTo>
                    <a:pt x="231627" y="2031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50072" y="273740"/>
              <a:ext cx="190462" cy="400084"/>
            </a:xfrm>
            <a:custGeom>
              <a:avLst/>
              <a:gdLst/>
              <a:ahLst/>
              <a:cxnLst/>
              <a:rect l="0" t="0" r="0" b="0"/>
              <a:pathLst>
                <a:path w="190462" h="400084">
                  <a:moveTo>
                    <a:pt x="8643" y="0"/>
                  </a:moveTo>
                  <a:lnTo>
                    <a:pt x="309" y="37478"/>
                  </a:lnTo>
                  <a:lnTo>
                    <a:pt x="4137" y="94491"/>
                  </a:lnTo>
                  <a:lnTo>
                    <a:pt x="7753" y="154842"/>
                  </a:lnTo>
                  <a:lnTo>
                    <a:pt x="11587" y="215637"/>
                  </a:lnTo>
                  <a:lnTo>
                    <a:pt x="17673" y="273312"/>
                  </a:lnTo>
                  <a:lnTo>
                    <a:pt x="17705" y="331455"/>
                  </a:lnTo>
                  <a:lnTo>
                    <a:pt x="13450" y="355544"/>
                  </a:lnTo>
                  <a:lnTo>
                    <a:pt x="10678" y="359862"/>
                  </a:lnTo>
                  <a:lnTo>
                    <a:pt x="7660" y="359231"/>
                  </a:lnTo>
                  <a:lnTo>
                    <a:pt x="4478" y="355301"/>
                  </a:lnTo>
                  <a:lnTo>
                    <a:pt x="0" y="327413"/>
                  </a:lnTo>
                  <a:lnTo>
                    <a:pt x="9815" y="265544"/>
                  </a:lnTo>
                  <a:lnTo>
                    <a:pt x="17353" y="244362"/>
                  </a:lnTo>
                  <a:lnTo>
                    <a:pt x="28501" y="227148"/>
                  </a:lnTo>
                  <a:lnTo>
                    <a:pt x="37090" y="221622"/>
                  </a:lnTo>
                  <a:lnTo>
                    <a:pt x="59110" y="215482"/>
                  </a:lnTo>
                  <a:lnTo>
                    <a:pt x="111375" y="219946"/>
                  </a:lnTo>
                  <a:lnTo>
                    <a:pt x="150476" y="229986"/>
                  </a:lnTo>
                  <a:lnTo>
                    <a:pt x="169556" y="241036"/>
                  </a:lnTo>
                  <a:lnTo>
                    <a:pt x="182715" y="256866"/>
                  </a:lnTo>
                  <a:lnTo>
                    <a:pt x="187862" y="266001"/>
                  </a:lnTo>
                  <a:lnTo>
                    <a:pt x="190461" y="285509"/>
                  </a:lnTo>
                  <a:lnTo>
                    <a:pt x="182598" y="326629"/>
                  </a:lnTo>
                  <a:lnTo>
                    <a:pt x="167550" y="358042"/>
                  </a:lnTo>
                  <a:lnTo>
                    <a:pt x="151798" y="372819"/>
                  </a:lnTo>
                  <a:lnTo>
                    <a:pt x="92871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03675" y="436073"/>
              <a:ext cx="124385" cy="216694"/>
            </a:xfrm>
            <a:custGeom>
              <a:avLst/>
              <a:gdLst/>
              <a:ahLst/>
              <a:cxnLst/>
              <a:rect l="0" t="0" r="0" b="0"/>
              <a:pathLst>
                <a:path w="124385" h="216694">
                  <a:moveTo>
                    <a:pt x="28780" y="79823"/>
                  </a:moveTo>
                  <a:lnTo>
                    <a:pt x="51137" y="79823"/>
                  </a:lnTo>
                  <a:lnTo>
                    <a:pt x="81808" y="68645"/>
                  </a:lnTo>
                  <a:lnTo>
                    <a:pt x="107533" y="50514"/>
                  </a:lnTo>
                  <a:lnTo>
                    <a:pt x="124384" y="24736"/>
                  </a:lnTo>
                  <a:lnTo>
                    <a:pt x="124102" y="17362"/>
                  </a:lnTo>
                  <a:lnTo>
                    <a:pt x="120404" y="11276"/>
                  </a:lnTo>
                  <a:lnTo>
                    <a:pt x="114430" y="6049"/>
                  </a:lnTo>
                  <a:lnTo>
                    <a:pt x="92193" y="241"/>
                  </a:lnTo>
                  <a:lnTo>
                    <a:pt x="66323" y="0"/>
                  </a:lnTo>
                  <a:lnTo>
                    <a:pt x="47026" y="7691"/>
                  </a:lnTo>
                  <a:lnTo>
                    <a:pt x="23008" y="25175"/>
                  </a:lnTo>
                  <a:lnTo>
                    <a:pt x="6663" y="50763"/>
                  </a:lnTo>
                  <a:lnTo>
                    <a:pt x="0" y="86160"/>
                  </a:lnTo>
                  <a:lnTo>
                    <a:pt x="6155" y="131638"/>
                  </a:lnTo>
                  <a:lnTo>
                    <a:pt x="16487" y="162636"/>
                  </a:lnTo>
                  <a:lnTo>
                    <a:pt x="35017" y="187158"/>
                  </a:lnTo>
                  <a:lnTo>
                    <a:pt x="52609" y="202007"/>
                  </a:lnTo>
                  <a:lnTo>
                    <a:pt x="75246" y="210166"/>
                  </a:lnTo>
                  <a:lnTo>
                    <a:pt x="123537" y="2166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11440" y="431668"/>
              <a:ext cx="126344" cy="202395"/>
            </a:xfrm>
            <a:custGeom>
              <a:avLst/>
              <a:gdLst/>
              <a:ahLst/>
              <a:cxnLst/>
              <a:rect l="0" t="0" r="0" b="0"/>
              <a:pathLst>
                <a:path w="126344" h="202395">
                  <a:moveTo>
                    <a:pt x="0" y="73699"/>
                  </a:moveTo>
                  <a:lnTo>
                    <a:pt x="17959" y="135980"/>
                  </a:lnTo>
                  <a:lnTo>
                    <a:pt x="35150" y="198307"/>
                  </a:lnTo>
                  <a:lnTo>
                    <a:pt x="35131" y="202394"/>
                  </a:lnTo>
                  <a:lnTo>
                    <a:pt x="32780" y="201610"/>
                  </a:lnTo>
                  <a:lnTo>
                    <a:pt x="25098" y="191380"/>
                  </a:lnTo>
                  <a:lnTo>
                    <a:pt x="15366" y="164720"/>
                  </a:lnTo>
                  <a:lnTo>
                    <a:pt x="11484" y="114382"/>
                  </a:lnTo>
                  <a:lnTo>
                    <a:pt x="13932" y="76395"/>
                  </a:lnTo>
                  <a:lnTo>
                    <a:pt x="20230" y="55010"/>
                  </a:lnTo>
                  <a:lnTo>
                    <a:pt x="30828" y="37707"/>
                  </a:lnTo>
                  <a:lnTo>
                    <a:pt x="49576" y="25337"/>
                  </a:lnTo>
                  <a:lnTo>
                    <a:pt x="109306" y="3495"/>
                  </a:lnTo>
                  <a:lnTo>
                    <a:pt x="1263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621410" y="415074"/>
              <a:ext cx="170763" cy="220602"/>
            </a:xfrm>
            <a:custGeom>
              <a:avLst/>
              <a:gdLst/>
              <a:ahLst/>
              <a:cxnLst/>
              <a:rect l="0" t="0" r="0" b="0"/>
              <a:pathLst>
                <a:path w="170763" h="220602">
                  <a:moveTo>
                    <a:pt x="137470" y="6065"/>
                  </a:moveTo>
                  <a:lnTo>
                    <a:pt x="105018" y="0"/>
                  </a:lnTo>
                  <a:lnTo>
                    <a:pt x="84443" y="2590"/>
                  </a:lnTo>
                  <a:lnTo>
                    <a:pt x="53128" y="16214"/>
                  </a:lnTo>
                  <a:lnTo>
                    <a:pt x="4716" y="55473"/>
                  </a:lnTo>
                  <a:lnTo>
                    <a:pt x="1004" y="63570"/>
                  </a:lnTo>
                  <a:lnTo>
                    <a:pt x="0" y="81926"/>
                  </a:lnTo>
                  <a:lnTo>
                    <a:pt x="6049" y="88225"/>
                  </a:lnTo>
                  <a:lnTo>
                    <a:pt x="62640" y="104752"/>
                  </a:lnTo>
                  <a:lnTo>
                    <a:pt x="116265" y="121934"/>
                  </a:lnTo>
                  <a:lnTo>
                    <a:pt x="136234" y="130092"/>
                  </a:lnTo>
                  <a:lnTo>
                    <a:pt x="152909" y="141517"/>
                  </a:lnTo>
                  <a:lnTo>
                    <a:pt x="164999" y="157513"/>
                  </a:lnTo>
                  <a:lnTo>
                    <a:pt x="169861" y="166692"/>
                  </a:lnTo>
                  <a:lnTo>
                    <a:pt x="170762" y="175151"/>
                  </a:lnTo>
                  <a:lnTo>
                    <a:pt x="165525" y="190789"/>
                  </a:lnTo>
                  <a:lnTo>
                    <a:pt x="149159" y="202418"/>
                  </a:lnTo>
                  <a:lnTo>
                    <a:pt x="106115" y="219416"/>
                  </a:lnTo>
                  <a:lnTo>
                    <a:pt x="84930" y="220601"/>
                  </a:lnTo>
                  <a:lnTo>
                    <a:pt x="21657" y="2166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174432" y="410611"/>
              <a:ext cx="5590" cy="168457"/>
            </a:xfrm>
            <a:custGeom>
              <a:avLst/>
              <a:gdLst/>
              <a:ahLst/>
              <a:cxnLst/>
              <a:rect l="0" t="0" r="0" b="0"/>
              <a:pathLst>
                <a:path w="5590" h="168457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4903" y="92999"/>
                  </a:lnTo>
                  <a:lnTo>
                    <a:pt x="5453" y="141506"/>
                  </a:lnTo>
                  <a:lnTo>
                    <a:pt x="5589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69492" y="2947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285306" y="397765"/>
              <a:ext cx="189513" cy="182604"/>
            </a:xfrm>
            <a:custGeom>
              <a:avLst/>
              <a:gdLst/>
              <a:ahLst/>
              <a:cxnLst/>
              <a:rect l="0" t="0" r="0" b="0"/>
              <a:pathLst>
                <a:path w="189513" h="182604">
                  <a:moveTo>
                    <a:pt x="0" y="44431"/>
                  </a:moveTo>
                  <a:lnTo>
                    <a:pt x="5589" y="106524"/>
                  </a:lnTo>
                  <a:lnTo>
                    <a:pt x="12997" y="168436"/>
                  </a:lnTo>
                  <a:lnTo>
                    <a:pt x="16305" y="182603"/>
                  </a:lnTo>
                  <a:lnTo>
                    <a:pt x="12016" y="153570"/>
                  </a:lnTo>
                  <a:lnTo>
                    <a:pt x="10822" y="97185"/>
                  </a:lnTo>
                  <a:lnTo>
                    <a:pt x="22020" y="35304"/>
                  </a:lnTo>
                  <a:lnTo>
                    <a:pt x="25208" y="24308"/>
                  </a:lnTo>
                  <a:lnTo>
                    <a:pt x="30843" y="15808"/>
                  </a:lnTo>
                  <a:lnTo>
                    <a:pt x="46463" y="3244"/>
                  </a:lnTo>
                  <a:lnTo>
                    <a:pt x="65103" y="0"/>
                  </a:lnTo>
                  <a:lnTo>
                    <a:pt x="85087" y="3627"/>
                  </a:lnTo>
                  <a:lnTo>
                    <a:pt x="105666" y="13038"/>
                  </a:lnTo>
                  <a:lnTo>
                    <a:pt x="153835" y="60840"/>
                  </a:lnTo>
                  <a:lnTo>
                    <a:pt x="173973" y="98235"/>
                  </a:lnTo>
                  <a:lnTo>
                    <a:pt x="186096" y="139417"/>
                  </a:lnTo>
                  <a:lnTo>
                    <a:pt x="189512" y="1707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709188" y="386781"/>
              <a:ext cx="189554" cy="184976"/>
            </a:xfrm>
            <a:custGeom>
              <a:avLst/>
              <a:gdLst/>
              <a:ahLst/>
              <a:cxnLst/>
              <a:rect l="0" t="0" r="0" b="0"/>
              <a:pathLst>
                <a:path w="189554" h="184976">
                  <a:moveTo>
                    <a:pt x="134128" y="13301"/>
                  </a:moveTo>
                  <a:lnTo>
                    <a:pt x="122950" y="2123"/>
                  </a:lnTo>
                  <a:lnTo>
                    <a:pt x="116147" y="0"/>
                  </a:lnTo>
                  <a:lnTo>
                    <a:pt x="89806" y="2601"/>
                  </a:lnTo>
                  <a:lnTo>
                    <a:pt x="60944" y="11951"/>
                  </a:lnTo>
                  <a:lnTo>
                    <a:pt x="22354" y="42124"/>
                  </a:lnTo>
                  <a:lnTo>
                    <a:pt x="6513" y="73834"/>
                  </a:lnTo>
                  <a:lnTo>
                    <a:pt x="0" y="112865"/>
                  </a:lnTo>
                  <a:lnTo>
                    <a:pt x="2595" y="124131"/>
                  </a:lnTo>
                  <a:lnTo>
                    <a:pt x="21846" y="151165"/>
                  </a:lnTo>
                  <a:lnTo>
                    <a:pt x="35872" y="166601"/>
                  </a:lnTo>
                  <a:lnTo>
                    <a:pt x="68101" y="182856"/>
                  </a:lnTo>
                  <a:lnTo>
                    <a:pt x="93864" y="184975"/>
                  </a:lnTo>
                  <a:lnTo>
                    <a:pt x="119743" y="180848"/>
                  </a:lnTo>
                  <a:lnTo>
                    <a:pt x="152872" y="165370"/>
                  </a:lnTo>
                  <a:lnTo>
                    <a:pt x="170145" y="152637"/>
                  </a:lnTo>
                  <a:lnTo>
                    <a:pt x="182501" y="129821"/>
                  </a:lnTo>
                  <a:lnTo>
                    <a:pt x="189553" y="101353"/>
                  </a:lnTo>
                  <a:lnTo>
                    <a:pt x="188787" y="73102"/>
                  </a:lnTo>
                  <a:lnTo>
                    <a:pt x="181428" y="51188"/>
                  </a:lnTo>
                  <a:lnTo>
                    <a:pt x="155185" y="27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969658" y="368497"/>
              <a:ext cx="94757" cy="181348"/>
            </a:xfrm>
            <a:custGeom>
              <a:avLst/>
              <a:gdLst/>
              <a:ahLst/>
              <a:cxnLst/>
              <a:rect l="0" t="0" r="0" b="0"/>
              <a:pathLst>
                <a:path w="94757" h="181348">
                  <a:moveTo>
                    <a:pt x="0" y="63171"/>
                  </a:moveTo>
                  <a:lnTo>
                    <a:pt x="3120" y="105863"/>
                  </a:lnTo>
                  <a:lnTo>
                    <a:pt x="21331" y="168507"/>
                  </a:lnTo>
                  <a:lnTo>
                    <a:pt x="25858" y="181347"/>
                  </a:lnTo>
                  <a:lnTo>
                    <a:pt x="9987" y="125350"/>
                  </a:lnTo>
                  <a:lnTo>
                    <a:pt x="6658" y="115152"/>
                  </a:lnTo>
                  <a:lnTo>
                    <a:pt x="7562" y="78443"/>
                  </a:lnTo>
                  <a:lnTo>
                    <a:pt x="15239" y="43519"/>
                  </a:lnTo>
                  <a:lnTo>
                    <a:pt x="30511" y="16534"/>
                  </a:lnTo>
                  <a:lnTo>
                    <a:pt x="39058" y="1102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153253" y="198036"/>
              <a:ext cx="142789" cy="380616"/>
            </a:xfrm>
            <a:custGeom>
              <a:avLst/>
              <a:gdLst/>
              <a:ahLst/>
              <a:cxnLst/>
              <a:rect l="0" t="0" r="0" b="0"/>
              <a:pathLst>
                <a:path w="142789" h="380616">
                  <a:moveTo>
                    <a:pt x="111203" y="244160"/>
                  </a:moveTo>
                  <a:lnTo>
                    <a:pt x="105613" y="227393"/>
                  </a:lnTo>
                  <a:lnTo>
                    <a:pt x="93511" y="216041"/>
                  </a:lnTo>
                  <a:lnTo>
                    <a:pt x="85370" y="211376"/>
                  </a:lnTo>
                  <a:lnTo>
                    <a:pt x="77603" y="210606"/>
                  </a:lnTo>
                  <a:lnTo>
                    <a:pt x="62734" y="215989"/>
                  </a:lnTo>
                  <a:lnTo>
                    <a:pt x="35620" y="232174"/>
                  </a:lnTo>
                  <a:lnTo>
                    <a:pt x="10949" y="262966"/>
                  </a:lnTo>
                  <a:lnTo>
                    <a:pt x="0" y="301725"/>
                  </a:lnTo>
                  <a:lnTo>
                    <a:pt x="2344" y="342845"/>
                  </a:lnTo>
                  <a:lnTo>
                    <a:pt x="10569" y="364449"/>
                  </a:lnTo>
                  <a:lnTo>
                    <a:pt x="16037" y="373486"/>
                  </a:lnTo>
                  <a:lnTo>
                    <a:pt x="23193" y="378341"/>
                  </a:lnTo>
                  <a:lnTo>
                    <a:pt x="40501" y="380615"/>
                  </a:lnTo>
                  <a:lnTo>
                    <a:pt x="56774" y="374607"/>
                  </a:lnTo>
                  <a:lnTo>
                    <a:pt x="86283" y="351686"/>
                  </a:lnTo>
                  <a:lnTo>
                    <a:pt x="113352" y="294787"/>
                  </a:lnTo>
                  <a:lnTo>
                    <a:pt x="134114" y="234664"/>
                  </a:lnTo>
                  <a:lnTo>
                    <a:pt x="140218" y="183765"/>
                  </a:lnTo>
                  <a:lnTo>
                    <a:pt x="142027" y="131639"/>
                  </a:lnTo>
                  <a:lnTo>
                    <a:pt x="142638" y="70029"/>
                  </a:lnTo>
                  <a:lnTo>
                    <a:pt x="139639" y="15918"/>
                  </a:lnTo>
                  <a:lnTo>
                    <a:pt x="137180" y="4262"/>
                  </a:lnTo>
                  <a:lnTo>
                    <a:pt x="134370" y="0"/>
                  </a:lnTo>
                  <a:lnTo>
                    <a:pt x="131327" y="668"/>
                  </a:lnTo>
                  <a:lnTo>
                    <a:pt x="128129" y="4623"/>
                  </a:lnTo>
                  <a:lnTo>
                    <a:pt x="122995" y="52998"/>
                  </a:lnTo>
                  <a:lnTo>
                    <a:pt x="121981" y="115760"/>
                  </a:lnTo>
                  <a:lnTo>
                    <a:pt x="121781" y="179153"/>
                  </a:lnTo>
                  <a:lnTo>
                    <a:pt x="128977" y="239595"/>
                  </a:lnTo>
                  <a:lnTo>
                    <a:pt x="134731" y="287236"/>
                  </a:lnTo>
                  <a:lnTo>
                    <a:pt x="142788" y="3073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352623" y="354787"/>
              <a:ext cx="154596" cy="213752"/>
            </a:xfrm>
            <a:custGeom>
              <a:avLst/>
              <a:gdLst/>
              <a:ahLst/>
              <a:cxnLst/>
              <a:rect l="0" t="0" r="0" b="0"/>
              <a:pathLst>
                <a:path w="154596" h="213752">
                  <a:moveTo>
                    <a:pt x="48704" y="108466"/>
                  </a:moveTo>
                  <a:lnTo>
                    <a:pt x="91395" y="105347"/>
                  </a:lnTo>
                  <a:lnTo>
                    <a:pt x="110961" y="98891"/>
                  </a:lnTo>
                  <a:lnTo>
                    <a:pt x="149896" y="69063"/>
                  </a:lnTo>
                  <a:lnTo>
                    <a:pt x="153600" y="61141"/>
                  </a:lnTo>
                  <a:lnTo>
                    <a:pt x="154595" y="42979"/>
                  </a:lnTo>
                  <a:lnTo>
                    <a:pt x="148019" y="26328"/>
                  </a:lnTo>
                  <a:lnTo>
                    <a:pt x="142990" y="18613"/>
                  </a:lnTo>
                  <a:lnTo>
                    <a:pt x="128043" y="6920"/>
                  </a:lnTo>
                  <a:lnTo>
                    <a:pt x="119144" y="2164"/>
                  </a:lnTo>
                  <a:lnTo>
                    <a:pt x="96778" y="0"/>
                  </a:lnTo>
                  <a:lnTo>
                    <a:pt x="49881" y="8142"/>
                  </a:lnTo>
                  <a:lnTo>
                    <a:pt x="41300" y="13508"/>
                  </a:lnTo>
                  <a:lnTo>
                    <a:pt x="9355" y="57184"/>
                  </a:lnTo>
                  <a:lnTo>
                    <a:pt x="0" y="98991"/>
                  </a:lnTo>
                  <a:lnTo>
                    <a:pt x="2817" y="142833"/>
                  </a:lnTo>
                  <a:lnTo>
                    <a:pt x="11152" y="165075"/>
                  </a:lnTo>
                  <a:lnTo>
                    <a:pt x="23826" y="182759"/>
                  </a:lnTo>
                  <a:lnTo>
                    <a:pt x="41156" y="198417"/>
                  </a:lnTo>
                  <a:lnTo>
                    <a:pt x="63676" y="206936"/>
                  </a:lnTo>
                  <a:lnTo>
                    <a:pt x="101346" y="2137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581775" y="329484"/>
              <a:ext cx="166993" cy="242197"/>
            </a:xfrm>
            <a:custGeom>
              <a:avLst/>
              <a:gdLst/>
              <a:ahLst/>
              <a:cxnLst/>
              <a:rect l="0" t="0" r="0" b="0"/>
              <a:pathLst>
                <a:path w="166993" h="242197">
                  <a:moveTo>
                    <a:pt x="9064" y="70598"/>
                  </a:moveTo>
                  <a:lnTo>
                    <a:pt x="0" y="129215"/>
                  </a:lnTo>
                  <a:lnTo>
                    <a:pt x="7230" y="182219"/>
                  </a:lnTo>
                  <a:lnTo>
                    <a:pt x="24419" y="242196"/>
                  </a:lnTo>
                  <a:lnTo>
                    <a:pt x="22518" y="236941"/>
                  </a:lnTo>
                  <a:lnTo>
                    <a:pt x="16858" y="180703"/>
                  </a:lnTo>
                  <a:lnTo>
                    <a:pt x="10604" y="120683"/>
                  </a:lnTo>
                  <a:lnTo>
                    <a:pt x="4054" y="61120"/>
                  </a:lnTo>
                  <a:lnTo>
                    <a:pt x="9177" y="40649"/>
                  </a:lnTo>
                  <a:lnTo>
                    <a:pt x="19253" y="23752"/>
                  </a:lnTo>
                  <a:lnTo>
                    <a:pt x="34649" y="11563"/>
                  </a:lnTo>
                  <a:lnTo>
                    <a:pt x="54361" y="3416"/>
                  </a:lnTo>
                  <a:lnTo>
                    <a:pt x="91765" y="0"/>
                  </a:lnTo>
                  <a:lnTo>
                    <a:pt x="140087" y="5614"/>
                  </a:lnTo>
                  <a:lnTo>
                    <a:pt x="166992" y="74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98486" y="1161584"/>
            <a:ext cx="435479" cy="483929"/>
            <a:chOff x="598486" y="1161584"/>
            <a:chExt cx="435479" cy="483929"/>
          </a:xfrm>
        </p:grpSpPr>
        <p:sp>
          <p:nvSpPr>
            <p:cNvPr id="30" name="Freeform 29"/>
            <p:cNvSpPr/>
            <p:nvPr/>
          </p:nvSpPr>
          <p:spPr>
            <a:xfrm>
              <a:off x="598486" y="1161584"/>
              <a:ext cx="222737" cy="483929"/>
            </a:xfrm>
            <a:custGeom>
              <a:avLst/>
              <a:gdLst/>
              <a:ahLst/>
              <a:cxnLst/>
              <a:rect l="0" t="0" r="0" b="0"/>
              <a:pathLst>
                <a:path w="222737" h="483929">
                  <a:moveTo>
                    <a:pt x="64809" y="28136"/>
                  </a:moveTo>
                  <a:lnTo>
                    <a:pt x="49168" y="54522"/>
                  </a:lnTo>
                  <a:lnTo>
                    <a:pt x="38468" y="90416"/>
                  </a:lnTo>
                  <a:lnTo>
                    <a:pt x="34259" y="144466"/>
                  </a:lnTo>
                  <a:lnTo>
                    <a:pt x="27839" y="194614"/>
                  </a:lnTo>
                  <a:lnTo>
                    <a:pt x="24954" y="198783"/>
                  </a:lnTo>
                  <a:lnTo>
                    <a:pt x="21861" y="198052"/>
                  </a:lnTo>
                  <a:lnTo>
                    <a:pt x="18630" y="194056"/>
                  </a:lnTo>
                  <a:lnTo>
                    <a:pt x="17645" y="187882"/>
                  </a:lnTo>
                  <a:lnTo>
                    <a:pt x="30503" y="125420"/>
                  </a:lnTo>
                  <a:lnTo>
                    <a:pt x="52954" y="64993"/>
                  </a:lnTo>
                  <a:lnTo>
                    <a:pt x="72475" y="29698"/>
                  </a:lnTo>
                  <a:lnTo>
                    <a:pt x="89273" y="14012"/>
                  </a:lnTo>
                  <a:lnTo>
                    <a:pt x="109607" y="4311"/>
                  </a:lnTo>
                  <a:lnTo>
                    <a:pt x="134242" y="0"/>
                  </a:lnTo>
                  <a:lnTo>
                    <a:pt x="145023" y="2359"/>
                  </a:lnTo>
                  <a:lnTo>
                    <a:pt x="163241" y="14340"/>
                  </a:lnTo>
                  <a:lnTo>
                    <a:pt x="186651" y="40816"/>
                  </a:lnTo>
                  <a:lnTo>
                    <a:pt x="207116" y="82373"/>
                  </a:lnTo>
                  <a:lnTo>
                    <a:pt x="219304" y="134429"/>
                  </a:lnTo>
                  <a:lnTo>
                    <a:pt x="222058" y="189772"/>
                  </a:lnTo>
                  <a:lnTo>
                    <a:pt x="215367" y="253000"/>
                  </a:lnTo>
                  <a:lnTo>
                    <a:pt x="209712" y="311762"/>
                  </a:lnTo>
                  <a:lnTo>
                    <a:pt x="197677" y="368430"/>
                  </a:lnTo>
                  <a:lnTo>
                    <a:pt x="169105" y="427278"/>
                  </a:lnTo>
                  <a:lnTo>
                    <a:pt x="141822" y="464558"/>
                  </a:lnTo>
                  <a:lnTo>
                    <a:pt x="115314" y="481620"/>
                  </a:lnTo>
                  <a:lnTo>
                    <a:pt x="92325" y="483928"/>
                  </a:lnTo>
                  <a:lnTo>
                    <a:pt x="67679" y="479884"/>
                  </a:lnTo>
                  <a:lnTo>
                    <a:pt x="45028" y="470289"/>
                  </a:lnTo>
                  <a:lnTo>
                    <a:pt x="18134" y="446143"/>
                  </a:lnTo>
                  <a:lnTo>
                    <a:pt x="936" y="416762"/>
                  </a:lnTo>
                  <a:lnTo>
                    <a:pt x="0" y="406543"/>
                  </a:lnTo>
                  <a:lnTo>
                    <a:pt x="5199" y="385830"/>
                  </a:lnTo>
                  <a:lnTo>
                    <a:pt x="12201" y="378902"/>
                  </a:lnTo>
                  <a:lnTo>
                    <a:pt x="32459" y="371205"/>
                  </a:lnTo>
                  <a:lnTo>
                    <a:pt x="82422" y="367434"/>
                  </a:lnTo>
                  <a:lnTo>
                    <a:pt x="138055" y="379862"/>
                  </a:lnTo>
                  <a:lnTo>
                    <a:pt x="191091" y="396735"/>
                  </a:lnTo>
                  <a:lnTo>
                    <a:pt x="222736" y="4071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021264" y="15792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1433467" y="968621"/>
            <a:ext cx="8189580" cy="800167"/>
            <a:chOff x="1433467" y="968621"/>
            <a:chExt cx="8189580" cy="800167"/>
          </a:xfrm>
        </p:grpSpPr>
        <p:sp>
          <p:nvSpPr>
            <p:cNvPr id="33" name="Freeform 32"/>
            <p:cNvSpPr/>
            <p:nvPr/>
          </p:nvSpPr>
          <p:spPr>
            <a:xfrm>
              <a:off x="1433467" y="1094963"/>
              <a:ext cx="293207" cy="510963"/>
            </a:xfrm>
            <a:custGeom>
              <a:avLst/>
              <a:gdLst/>
              <a:ahLst/>
              <a:cxnLst/>
              <a:rect l="0" t="0" r="0" b="0"/>
              <a:pathLst>
                <a:path w="293207" h="510963">
                  <a:moveTo>
                    <a:pt x="40522" y="0"/>
                  </a:moveTo>
                  <a:lnTo>
                    <a:pt x="25868" y="58617"/>
                  </a:lnTo>
                  <a:lnTo>
                    <a:pt x="21362" y="110175"/>
                  </a:lnTo>
                  <a:lnTo>
                    <a:pt x="20308" y="152692"/>
                  </a:lnTo>
                  <a:lnTo>
                    <a:pt x="19715" y="213308"/>
                  </a:lnTo>
                  <a:lnTo>
                    <a:pt x="19515" y="275712"/>
                  </a:lnTo>
                  <a:lnTo>
                    <a:pt x="18305" y="331929"/>
                  </a:lnTo>
                  <a:lnTo>
                    <a:pt x="11134" y="384281"/>
                  </a:lnTo>
                  <a:lnTo>
                    <a:pt x="3781" y="444665"/>
                  </a:lnTo>
                  <a:lnTo>
                    <a:pt x="0" y="493101"/>
                  </a:lnTo>
                  <a:lnTo>
                    <a:pt x="2979" y="503039"/>
                  </a:lnTo>
                  <a:lnTo>
                    <a:pt x="8474" y="508495"/>
                  </a:lnTo>
                  <a:lnTo>
                    <a:pt x="15648" y="510962"/>
                  </a:lnTo>
                  <a:lnTo>
                    <a:pt x="32976" y="510584"/>
                  </a:lnTo>
                  <a:lnTo>
                    <a:pt x="92604" y="497650"/>
                  </a:lnTo>
                  <a:lnTo>
                    <a:pt x="140702" y="487613"/>
                  </a:lnTo>
                  <a:lnTo>
                    <a:pt x="190828" y="478401"/>
                  </a:lnTo>
                  <a:lnTo>
                    <a:pt x="250280" y="474695"/>
                  </a:lnTo>
                  <a:lnTo>
                    <a:pt x="293206" y="473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763469" y="1321753"/>
              <a:ext cx="268532" cy="249344"/>
            </a:xfrm>
            <a:custGeom>
              <a:avLst/>
              <a:gdLst/>
              <a:ahLst/>
              <a:cxnLst/>
              <a:rect l="0" t="0" r="0" b="0"/>
              <a:pathLst>
                <a:path w="268532" h="249344">
                  <a:moveTo>
                    <a:pt x="173774" y="57480"/>
                  </a:moveTo>
                  <a:lnTo>
                    <a:pt x="144466" y="13517"/>
                  </a:lnTo>
                  <a:lnTo>
                    <a:pt x="135518" y="7114"/>
                  </a:lnTo>
                  <a:lnTo>
                    <a:pt x="113098" y="0"/>
                  </a:lnTo>
                  <a:lnTo>
                    <a:pt x="79757" y="1584"/>
                  </a:lnTo>
                  <a:lnTo>
                    <a:pt x="61409" y="9631"/>
                  </a:lnTo>
                  <a:lnTo>
                    <a:pt x="53240" y="15052"/>
                  </a:lnTo>
                  <a:lnTo>
                    <a:pt x="41045" y="30434"/>
                  </a:lnTo>
                  <a:lnTo>
                    <a:pt x="13836" y="81474"/>
                  </a:lnTo>
                  <a:lnTo>
                    <a:pt x="3881" y="140555"/>
                  </a:lnTo>
                  <a:lnTo>
                    <a:pt x="0" y="168101"/>
                  </a:lnTo>
                  <a:lnTo>
                    <a:pt x="2175" y="192043"/>
                  </a:lnTo>
                  <a:lnTo>
                    <a:pt x="15565" y="225252"/>
                  </a:lnTo>
                  <a:lnTo>
                    <a:pt x="30929" y="240450"/>
                  </a:lnTo>
                  <a:lnTo>
                    <a:pt x="39940" y="246140"/>
                  </a:lnTo>
                  <a:lnTo>
                    <a:pt x="59310" y="249343"/>
                  </a:lnTo>
                  <a:lnTo>
                    <a:pt x="69389" y="248560"/>
                  </a:lnTo>
                  <a:lnTo>
                    <a:pt x="89946" y="238331"/>
                  </a:lnTo>
                  <a:lnTo>
                    <a:pt x="126150" y="208757"/>
                  </a:lnTo>
                  <a:lnTo>
                    <a:pt x="161024" y="151652"/>
                  </a:lnTo>
                  <a:lnTo>
                    <a:pt x="172425" y="102555"/>
                  </a:lnTo>
                  <a:lnTo>
                    <a:pt x="175214" y="101568"/>
                  </a:lnTo>
                  <a:lnTo>
                    <a:pt x="178244" y="104419"/>
                  </a:lnTo>
                  <a:lnTo>
                    <a:pt x="194957" y="155182"/>
                  </a:lnTo>
                  <a:lnTo>
                    <a:pt x="203076" y="179282"/>
                  </a:lnTo>
                  <a:lnTo>
                    <a:pt x="234059" y="221366"/>
                  </a:lnTo>
                  <a:lnTo>
                    <a:pt x="268531" y="2469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034725" y="1278410"/>
              <a:ext cx="284437" cy="256327"/>
            </a:xfrm>
            <a:custGeom>
              <a:avLst/>
              <a:gdLst/>
              <a:ahLst/>
              <a:cxnLst/>
              <a:rect l="0" t="0" r="0" b="0"/>
              <a:pathLst>
                <a:path w="284437" h="256327">
                  <a:moveTo>
                    <a:pt x="197316" y="6066"/>
                  </a:moveTo>
                  <a:lnTo>
                    <a:pt x="164864" y="0"/>
                  </a:lnTo>
                  <a:lnTo>
                    <a:pt x="101796" y="5036"/>
                  </a:lnTo>
                  <a:lnTo>
                    <a:pt x="63339" y="16940"/>
                  </a:lnTo>
                  <a:lnTo>
                    <a:pt x="11304" y="48688"/>
                  </a:lnTo>
                  <a:lnTo>
                    <a:pt x="3118" y="55538"/>
                  </a:lnTo>
                  <a:lnTo>
                    <a:pt x="0" y="63614"/>
                  </a:lnTo>
                  <a:lnTo>
                    <a:pt x="262" y="72507"/>
                  </a:lnTo>
                  <a:lnTo>
                    <a:pt x="6791" y="90578"/>
                  </a:lnTo>
                  <a:lnTo>
                    <a:pt x="17492" y="106408"/>
                  </a:lnTo>
                  <a:lnTo>
                    <a:pt x="25961" y="111565"/>
                  </a:lnTo>
                  <a:lnTo>
                    <a:pt x="60236" y="118824"/>
                  </a:lnTo>
                  <a:lnTo>
                    <a:pt x="113740" y="121276"/>
                  </a:lnTo>
                  <a:lnTo>
                    <a:pt x="163780" y="127350"/>
                  </a:lnTo>
                  <a:lnTo>
                    <a:pt x="221236" y="143195"/>
                  </a:lnTo>
                  <a:lnTo>
                    <a:pt x="245382" y="151240"/>
                  </a:lnTo>
                  <a:lnTo>
                    <a:pt x="263912" y="162615"/>
                  </a:lnTo>
                  <a:lnTo>
                    <a:pt x="276827" y="178589"/>
                  </a:lnTo>
                  <a:lnTo>
                    <a:pt x="281909" y="187762"/>
                  </a:lnTo>
                  <a:lnTo>
                    <a:pt x="284436" y="207313"/>
                  </a:lnTo>
                  <a:lnTo>
                    <a:pt x="283472" y="217439"/>
                  </a:lnTo>
                  <a:lnTo>
                    <a:pt x="279320" y="225361"/>
                  </a:lnTo>
                  <a:lnTo>
                    <a:pt x="265348" y="237281"/>
                  </a:lnTo>
                  <a:lnTo>
                    <a:pt x="237751" y="250569"/>
                  </a:lnTo>
                  <a:lnTo>
                    <a:pt x="201758" y="256326"/>
                  </a:lnTo>
                  <a:lnTo>
                    <a:pt x="151498" y="250098"/>
                  </a:lnTo>
                  <a:lnTo>
                    <a:pt x="134145" y="2482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432082" y="1042321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21057" y="0"/>
                  </a:moveTo>
                  <a:lnTo>
                    <a:pt x="6403" y="58617"/>
                  </a:lnTo>
                  <a:lnTo>
                    <a:pt x="1897" y="110174"/>
                  </a:lnTo>
                  <a:lnTo>
                    <a:pt x="563" y="169905"/>
                  </a:lnTo>
                  <a:lnTo>
                    <a:pt x="250" y="214333"/>
                  </a:lnTo>
                  <a:lnTo>
                    <a:pt x="111" y="260206"/>
                  </a:lnTo>
                  <a:lnTo>
                    <a:pt x="50" y="303990"/>
                  </a:lnTo>
                  <a:lnTo>
                    <a:pt x="15" y="362512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295212" y="1221305"/>
              <a:ext cx="284270" cy="31587"/>
            </a:xfrm>
            <a:custGeom>
              <a:avLst/>
              <a:gdLst/>
              <a:ahLst/>
              <a:cxnLst/>
              <a:rect l="0" t="0" r="0" b="0"/>
              <a:pathLst>
                <a:path w="284270" h="31587">
                  <a:moveTo>
                    <a:pt x="284269" y="0"/>
                  </a:moveTo>
                  <a:lnTo>
                    <a:pt x="225653" y="0"/>
                  </a:lnTo>
                  <a:lnTo>
                    <a:pt x="170309" y="8406"/>
                  </a:lnTo>
                  <a:lnTo>
                    <a:pt x="120132" y="16789"/>
                  </a:lnTo>
                  <a:lnTo>
                    <a:pt x="63671" y="20962"/>
                  </a:lnTo>
                  <a:lnTo>
                    <a:pt x="13964" y="2914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012166" y="1124481"/>
              <a:ext cx="217819" cy="414216"/>
            </a:xfrm>
            <a:custGeom>
              <a:avLst/>
              <a:gdLst/>
              <a:ahLst/>
              <a:cxnLst/>
              <a:rect l="0" t="0" r="0" b="0"/>
              <a:pathLst>
                <a:path w="217819" h="414216">
                  <a:moveTo>
                    <a:pt x="167440" y="244223"/>
                  </a:moveTo>
                  <a:lnTo>
                    <a:pt x="157865" y="220177"/>
                  </a:lnTo>
                  <a:lnTo>
                    <a:pt x="147196" y="205850"/>
                  </a:lnTo>
                  <a:lnTo>
                    <a:pt x="122447" y="190219"/>
                  </a:lnTo>
                  <a:lnTo>
                    <a:pt x="99870" y="188246"/>
                  </a:lnTo>
                  <a:lnTo>
                    <a:pt x="76578" y="192438"/>
                  </a:lnTo>
                  <a:lnTo>
                    <a:pt x="50311" y="207953"/>
                  </a:lnTo>
                  <a:lnTo>
                    <a:pt x="35054" y="220694"/>
                  </a:lnTo>
                  <a:lnTo>
                    <a:pt x="18900" y="246610"/>
                  </a:lnTo>
                  <a:lnTo>
                    <a:pt x="4131" y="287979"/>
                  </a:lnTo>
                  <a:lnTo>
                    <a:pt x="0" y="339997"/>
                  </a:lnTo>
                  <a:lnTo>
                    <a:pt x="2404" y="378276"/>
                  </a:lnTo>
                  <a:lnTo>
                    <a:pt x="4774" y="389744"/>
                  </a:lnTo>
                  <a:lnTo>
                    <a:pt x="9863" y="398559"/>
                  </a:lnTo>
                  <a:lnTo>
                    <a:pt x="24876" y="411473"/>
                  </a:lnTo>
                  <a:lnTo>
                    <a:pt x="33793" y="414215"/>
                  </a:lnTo>
                  <a:lnTo>
                    <a:pt x="53059" y="414142"/>
                  </a:lnTo>
                  <a:lnTo>
                    <a:pt x="89225" y="401934"/>
                  </a:lnTo>
                  <a:lnTo>
                    <a:pt x="109671" y="386847"/>
                  </a:lnTo>
                  <a:lnTo>
                    <a:pt x="134335" y="355502"/>
                  </a:lnTo>
                  <a:lnTo>
                    <a:pt x="163631" y="302989"/>
                  </a:lnTo>
                  <a:lnTo>
                    <a:pt x="184899" y="255916"/>
                  </a:lnTo>
                  <a:lnTo>
                    <a:pt x="200429" y="204924"/>
                  </a:lnTo>
                  <a:lnTo>
                    <a:pt x="212439" y="152770"/>
                  </a:lnTo>
                  <a:lnTo>
                    <a:pt x="217818" y="100273"/>
                  </a:lnTo>
                  <a:lnTo>
                    <a:pt x="212399" y="38537"/>
                  </a:lnTo>
                  <a:lnTo>
                    <a:pt x="210818" y="9698"/>
                  </a:lnTo>
                  <a:lnTo>
                    <a:pt x="206887" y="2475"/>
                  </a:lnTo>
                  <a:lnTo>
                    <a:pt x="200757" y="0"/>
                  </a:lnTo>
                  <a:lnTo>
                    <a:pt x="193161" y="689"/>
                  </a:lnTo>
                  <a:lnTo>
                    <a:pt x="188097" y="5828"/>
                  </a:lnTo>
                  <a:lnTo>
                    <a:pt x="173713" y="60564"/>
                  </a:lnTo>
                  <a:lnTo>
                    <a:pt x="161443" y="123240"/>
                  </a:lnTo>
                  <a:lnTo>
                    <a:pt x="159424" y="174581"/>
                  </a:lnTo>
                  <a:lnTo>
                    <a:pt x="165715" y="225668"/>
                  </a:lnTo>
                  <a:lnTo>
                    <a:pt x="178321" y="282325"/>
                  </a:lnTo>
                  <a:lnTo>
                    <a:pt x="195562" y="338451"/>
                  </a:lnTo>
                  <a:lnTo>
                    <a:pt x="209554" y="3810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330126" y="1358176"/>
              <a:ext cx="17937" cy="168457"/>
            </a:xfrm>
            <a:custGeom>
              <a:avLst/>
              <a:gdLst/>
              <a:ahLst/>
              <a:cxnLst/>
              <a:rect l="0" t="0" r="0" b="0"/>
              <a:pathLst>
                <a:path w="17937" h="168457">
                  <a:moveTo>
                    <a:pt x="17936" y="0"/>
                  </a:moveTo>
                  <a:lnTo>
                    <a:pt x="6757" y="11178"/>
                  </a:lnTo>
                  <a:lnTo>
                    <a:pt x="1269" y="29145"/>
                  </a:lnTo>
                  <a:lnTo>
                    <a:pt x="0" y="52727"/>
                  </a:lnTo>
                  <a:lnTo>
                    <a:pt x="5597" y="105995"/>
                  </a:lnTo>
                  <a:lnTo>
                    <a:pt x="7407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358590" y="12002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477147" y="1344505"/>
              <a:ext cx="215038" cy="424283"/>
            </a:xfrm>
            <a:custGeom>
              <a:avLst/>
              <a:gdLst/>
              <a:ahLst/>
              <a:cxnLst/>
              <a:rect l="0" t="0" r="0" b="0"/>
              <a:pathLst>
                <a:path w="215038" h="424283">
                  <a:moveTo>
                    <a:pt x="144656" y="66313"/>
                  </a:moveTo>
                  <a:lnTo>
                    <a:pt x="135080" y="35031"/>
                  </a:lnTo>
                  <a:lnTo>
                    <a:pt x="124413" y="18875"/>
                  </a:lnTo>
                  <a:lnTo>
                    <a:pt x="108753" y="7015"/>
                  </a:lnTo>
                  <a:lnTo>
                    <a:pt x="99663" y="2215"/>
                  </a:lnTo>
                  <a:lnTo>
                    <a:pt x="80206" y="0"/>
                  </a:lnTo>
                  <a:lnTo>
                    <a:pt x="61029" y="4085"/>
                  </a:lnTo>
                  <a:lnTo>
                    <a:pt x="29654" y="25772"/>
                  </a:lnTo>
                  <a:lnTo>
                    <a:pt x="22364" y="32267"/>
                  </a:lnTo>
                  <a:lnTo>
                    <a:pt x="6516" y="63764"/>
                  </a:lnTo>
                  <a:lnTo>
                    <a:pt x="0" y="102733"/>
                  </a:lnTo>
                  <a:lnTo>
                    <a:pt x="4715" y="126953"/>
                  </a:lnTo>
                  <a:lnTo>
                    <a:pt x="20524" y="157200"/>
                  </a:lnTo>
                  <a:lnTo>
                    <a:pt x="26806" y="165509"/>
                  </a:lnTo>
                  <a:lnTo>
                    <a:pt x="46265" y="174741"/>
                  </a:lnTo>
                  <a:lnTo>
                    <a:pt x="58005" y="177203"/>
                  </a:lnTo>
                  <a:lnTo>
                    <a:pt x="68171" y="176505"/>
                  </a:lnTo>
                  <a:lnTo>
                    <a:pt x="85706" y="169489"/>
                  </a:lnTo>
                  <a:lnTo>
                    <a:pt x="108732" y="146797"/>
                  </a:lnTo>
                  <a:lnTo>
                    <a:pt x="130237" y="106301"/>
                  </a:lnTo>
                  <a:lnTo>
                    <a:pt x="136213" y="104670"/>
                  </a:lnTo>
                  <a:lnTo>
                    <a:pt x="142537" y="105922"/>
                  </a:lnTo>
                  <a:lnTo>
                    <a:pt x="147922" y="110267"/>
                  </a:lnTo>
                  <a:lnTo>
                    <a:pt x="157026" y="124453"/>
                  </a:lnTo>
                  <a:lnTo>
                    <a:pt x="179141" y="186894"/>
                  </a:lnTo>
                  <a:lnTo>
                    <a:pt x="199301" y="247669"/>
                  </a:lnTo>
                  <a:lnTo>
                    <a:pt x="215037" y="310514"/>
                  </a:lnTo>
                  <a:lnTo>
                    <a:pt x="214253" y="348069"/>
                  </a:lnTo>
                  <a:lnTo>
                    <a:pt x="208343" y="369353"/>
                  </a:lnTo>
                  <a:lnTo>
                    <a:pt x="197918" y="386611"/>
                  </a:lnTo>
                  <a:lnTo>
                    <a:pt x="182366" y="398961"/>
                  </a:lnTo>
                  <a:lnTo>
                    <a:pt x="173305" y="403892"/>
                  </a:lnTo>
                  <a:lnTo>
                    <a:pt x="117906" y="411806"/>
                  </a:lnTo>
                  <a:lnTo>
                    <a:pt x="63810" y="416488"/>
                  </a:lnTo>
                  <a:lnTo>
                    <a:pt x="18314" y="4242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732461" y="1316062"/>
              <a:ext cx="15685" cy="200042"/>
            </a:xfrm>
            <a:custGeom>
              <a:avLst/>
              <a:gdLst/>
              <a:ahLst/>
              <a:cxnLst/>
              <a:rect l="0" t="0" r="0" b="0"/>
              <a:pathLst>
                <a:path w="15685" h="200042">
                  <a:moveTo>
                    <a:pt x="15684" y="0"/>
                  </a:moveTo>
                  <a:lnTo>
                    <a:pt x="7351" y="48931"/>
                  </a:lnTo>
                  <a:lnTo>
                    <a:pt x="0" y="108061"/>
                  </a:lnTo>
                  <a:lnTo>
                    <a:pt x="2924" y="162462"/>
                  </a:lnTo>
                  <a:lnTo>
                    <a:pt x="5155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737616" y="11370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948212" y="1126549"/>
              <a:ext cx="10504" cy="368498"/>
            </a:xfrm>
            <a:custGeom>
              <a:avLst/>
              <a:gdLst/>
              <a:ahLst/>
              <a:cxnLst/>
              <a:rect l="0" t="0" r="0" b="0"/>
              <a:pathLst>
                <a:path w="10504" h="368498">
                  <a:moveTo>
                    <a:pt x="10503" y="0"/>
                  </a:moveTo>
                  <a:lnTo>
                    <a:pt x="3267" y="49263"/>
                  </a:lnTo>
                  <a:lnTo>
                    <a:pt x="950" y="99344"/>
                  </a:lnTo>
                  <a:lnTo>
                    <a:pt x="263" y="152398"/>
                  </a:lnTo>
                  <a:lnTo>
                    <a:pt x="60" y="210881"/>
                  </a:lnTo>
                  <a:lnTo>
                    <a:pt x="0" y="265774"/>
                  </a:lnTo>
                  <a:lnTo>
                    <a:pt x="1151" y="316744"/>
                  </a:lnTo>
                  <a:lnTo>
                    <a:pt x="10503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874487" y="1284476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73010" y="0"/>
                  </a:lnTo>
                  <a:lnTo>
                    <a:pt x="120006" y="8406"/>
                  </a:lnTo>
                  <a:lnTo>
                    <a:pt x="68288" y="21331"/>
                  </a:lnTo>
                  <a:lnTo>
                    <a:pt x="28812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530259" y="1281703"/>
              <a:ext cx="226203" cy="236729"/>
            </a:xfrm>
            <a:custGeom>
              <a:avLst/>
              <a:gdLst/>
              <a:ahLst/>
              <a:cxnLst/>
              <a:rect l="0" t="0" r="0" b="0"/>
              <a:pathLst>
                <a:path w="226203" h="236729">
                  <a:moveTo>
                    <a:pt x="144394" y="13302"/>
                  </a:moveTo>
                  <a:lnTo>
                    <a:pt x="133215" y="2123"/>
                  </a:lnTo>
                  <a:lnTo>
                    <a:pt x="125243" y="0"/>
                  </a:lnTo>
                  <a:lnTo>
                    <a:pt x="103907" y="761"/>
                  </a:lnTo>
                  <a:lnTo>
                    <a:pt x="71176" y="13355"/>
                  </a:lnTo>
                  <a:lnTo>
                    <a:pt x="44841" y="37494"/>
                  </a:lnTo>
                  <a:lnTo>
                    <a:pt x="10935" y="87414"/>
                  </a:lnTo>
                  <a:lnTo>
                    <a:pt x="3190" y="110581"/>
                  </a:lnTo>
                  <a:lnTo>
                    <a:pt x="0" y="154169"/>
                  </a:lnTo>
                  <a:lnTo>
                    <a:pt x="3399" y="178855"/>
                  </a:lnTo>
                  <a:lnTo>
                    <a:pt x="15049" y="201524"/>
                  </a:lnTo>
                  <a:lnTo>
                    <a:pt x="23069" y="212483"/>
                  </a:lnTo>
                  <a:lnTo>
                    <a:pt x="44458" y="227779"/>
                  </a:lnTo>
                  <a:lnTo>
                    <a:pt x="56713" y="233495"/>
                  </a:lnTo>
                  <a:lnTo>
                    <a:pt x="85927" y="236728"/>
                  </a:lnTo>
                  <a:lnTo>
                    <a:pt x="141164" y="229271"/>
                  </a:lnTo>
                  <a:lnTo>
                    <a:pt x="196611" y="201677"/>
                  </a:lnTo>
                  <a:lnTo>
                    <a:pt x="207281" y="195037"/>
                  </a:lnTo>
                  <a:lnTo>
                    <a:pt x="214394" y="185931"/>
                  </a:lnTo>
                  <a:lnTo>
                    <a:pt x="222298" y="163336"/>
                  </a:lnTo>
                  <a:lnTo>
                    <a:pt x="226202" y="111872"/>
                  </a:lnTo>
                  <a:lnTo>
                    <a:pt x="222477" y="88696"/>
                  </a:lnTo>
                  <a:lnTo>
                    <a:pt x="213802" y="69817"/>
                  </a:lnTo>
                  <a:lnTo>
                    <a:pt x="189170" y="38633"/>
                  </a:lnTo>
                  <a:lnTo>
                    <a:pt x="178722" y="30409"/>
                  </a:lnTo>
                  <a:lnTo>
                    <a:pt x="165450" y="238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843109" y="1248779"/>
              <a:ext cx="175520" cy="227840"/>
            </a:xfrm>
            <a:custGeom>
              <a:avLst/>
              <a:gdLst/>
              <a:ahLst/>
              <a:cxnLst/>
              <a:rect l="0" t="0" r="0" b="0"/>
              <a:pathLst>
                <a:path w="175520" h="227840">
                  <a:moveTo>
                    <a:pt x="0" y="88340"/>
                  </a:moveTo>
                  <a:lnTo>
                    <a:pt x="14654" y="141367"/>
                  </a:lnTo>
                  <a:lnTo>
                    <a:pt x="27027" y="191578"/>
                  </a:lnTo>
                  <a:lnTo>
                    <a:pt x="29559" y="218841"/>
                  </a:lnTo>
                  <a:lnTo>
                    <a:pt x="27895" y="225644"/>
                  </a:lnTo>
                  <a:lnTo>
                    <a:pt x="24446" y="227839"/>
                  </a:lnTo>
                  <a:lnTo>
                    <a:pt x="19806" y="226962"/>
                  </a:lnTo>
                  <a:lnTo>
                    <a:pt x="16714" y="221699"/>
                  </a:lnTo>
                  <a:lnTo>
                    <a:pt x="5753" y="166747"/>
                  </a:lnTo>
                  <a:lnTo>
                    <a:pt x="1136" y="112450"/>
                  </a:lnTo>
                  <a:lnTo>
                    <a:pt x="3344" y="59784"/>
                  </a:lnTo>
                  <a:lnTo>
                    <a:pt x="14639" y="26066"/>
                  </a:lnTo>
                  <a:lnTo>
                    <a:pt x="20287" y="15239"/>
                  </a:lnTo>
                  <a:lnTo>
                    <a:pt x="29902" y="8020"/>
                  </a:lnTo>
                  <a:lnTo>
                    <a:pt x="56183" y="0"/>
                  </a:lnTo>
                  <a:lnTo>
                    <a:pt x="78003" y="2674"/>
                  </a:lnTo>
                  <a:lnTo>
                    <a:pt x="116663" y="23455"/>
                  </a:lnTo>
                  <a:lnTo>
                    <a:pt x="142061" y="48838"/>
                  </a:lnTo>
                  <a:lnTo>
                    <a:pt x="163198" y="97261"/>
                  </a:lnTo>
                  <a:lnTo>
                    <a:pt x="175519" y="151887"/>
                  </a:lnTo>
                  <a:lnTo>
                    <a:pt x="174838" y="190616"/>
                  </a:lnTo>
                  <a:lnTo>
                    <a:pt x="168456" y="2252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380062" y="1063378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21057" y="0"/>
                  </a:moveTo>
                  <a:lnTo>
                    <a:pt x="13821" y="28726"/>
                  </a:lnTo>
                  <a:lnTo>
                    <a:pt x="11504" y="77921"/>
                  </a:lnTo>
                  <a:lnTo>
                    <a:pt x="10817" y="131232"/>
                  </a:lnTo>
                  <a:lnTo>
                    <a:pt x="10614" y="190962"/>
                  </a:lnTo>
                  <a:lnTo>
                    <a:pt x="10554" y="251943"/>
                  </a:lnTo>
                  <a:lnTo>
                    <a:pt x="9366" y="306407"/>
                  </a:lnTo>
                  <a:lnTo>
                    <a:pt x="2197" y="361085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253720" y="1242362"/>
              <a:ext cx="242156" cy="18670"/>
            </a:xfrm>
            <a:custGeom>
              <a:avLst/>
              <a:gdLst/>
              <a:ahLst/>
              <a:cxnLst/>
              <a:rect l="0" t="0" r="0" b="0"/>
              <a:pathLst>
                <a:path w="242156" h="18670">
                  <a:moveTo>
                    <a:pt x="242155" y="0"/>
                  </a:moveTo>
                  <a:lnTo>
                    <a:pt x="199464" y="3120"/>
                  </a:lnTo>
                  <a:lnTo>
                    <a:pt x="137748" y="10723"/>
                  </a:lnTo>
                  <a:lnTo>
                    <a:pt x="75606" y="18669"/>
                  </a:lnTo>
                  <a:lnTo>
                    <a:pt x="35270" y="1723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528920" y="1021264"/>
              <a:ext cx="177527" cy="389555"/>
            </a:xfrm>
            <a:custGeom>
              <a:avLst/>
              <a:gdLst/>
              <a:ahLst/>
              <a:cxnLst/>
              <a:rect l="0" t="0" r="0" b="0"/>
              <a:pathLst>
                <a:path w="177527" h="389555">
                  <a:moveTo>
                    <a:pt x="9070" y="0"/>
                  </a:moveTo>
                  <a:lnTo>
                    <a:pt x="9070" y="57264"/>
                  </a:lnTo>
                  <a:lnTo>
                    <a:pt x="9070" y="109774"/>
                  </a:lnTo>
                  <a:lnTo>
                    <a:pt x="9070" y="166666"/>
                  </a:lnTo>
                  <a:lnTo>
                    <a:pt x="9070" y="220568"/>
                  </a:lnTo>
                  <a:lnTo>
                    <a:pt x="9070" y="273584"/>
                  </a:lnTo>
                  <a:lnTo>
                    <a:pt x="5950" y="326337"/>
                  </a:lnTo>
                  <a:lnTo>
                    <a:pt x="1834" y="349759"/>
                  </a:lnTo>
                  <a:lnTo>
                    <a:pt x="737" y="347816"/>
                  </a:lnTo>
                  <a:lnTo>
                    <a:pt x="0" y="296754"/>
                  </a:lnTo>
                  <a:lnTo>
                    <a:pt x="8202" y="263792"/>
                  </a:lnTo>
                  <a:lnTo>
                    <a:pt x="26100" y="232968"/>
                  </a:lnTo>
                  <a:lnTo>
                    <a:pt x="43545" y="216235"/>
                  </a:lnTo>
                  <a:lnTo>
                    <a:pt x="53110" y="212007"/>
                  </a:lnTo>
                  <a:lnTo>
                    <a:pt x="73097" y="210429"/>
                  </a:lnTo>
                  <a:lnTo>
                    <a:pt x="104080" y="221706"/>
                  </a:lnTo>
                  <a:lnTo>
                    <a:pt x="129898" y="245455"/>
                  </a:lnTo>
                  <a:lnTo>
                    <a:pt x="158413" y="286091"/>
                  </a:lnTo>
                  <a:lnTo>
                    <a:pt x="171343" y="324453"/>
                  </a:lnTo>
                  <a:lnTo>
                    <a:pt x="176305" y="369979"/>
                  </a:lnTo>
                  <a:lnTo>
                    <a:pt x="177526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754888" y="1172934"/>
              <a:ext cx="173340" cy="258942"/>
            </a:xfrm>
            <a:custGeom>
              <a:avLst/>
              <a:gdLst/>
              <a:ahLst/>
              <a:cxnLst/>
              <a:rect l="0" t="0" r="0" b="0"/>
              <a:pathLst>
                <a:path w="173340" h="258942">
                  <a:moveTo>
                    <a:pt x="35786" y="122071"/>
                  </a:moveTo>
                  <a:lnTo>
                    <a:pt x="96896" y="104112"/>
                  </a:lnTo>
                  <a:lnTo>
                    <a:pt x="151328" y="81332"/>
                  </a:lnTo>
                  <a:lnTo>
                    <a:pt x="166297" y="65360"/>
                  </a:lnTo>
                  <a:lnTo>
                    <a:pt x="171926" y="56188"/>
                  </a:lnTo>
                  <a:lnTo>
                    <a:pt x="173339" y="47733"/>
                  </a:lnTo>
                  <a:lnTo>
                    <a:pt x="171942" y="39757"/>
                  </a:lnTo>
                  <a:lnTo>
                    <a:pt x="164150" y="24656"/>
                  </a:lnTo>
                  <a:lnTo>
                    <a:pt x="152888" y="10145"/>
                  </a:lnTo>
                  <a:lnTo>
                    <a:pt x="133845" y="2136"/>
                  </a:lnTo>
                  <a:lnTo>
                    <a:pt x="122215" y="0"/>
                  </a:lnTo>
                  <a:lnTo>
                    <a:pt x="99935" y="3866"/>
                  </a:lnTo>
                  <a:lnTo>
                    <a:pt x="70781" y="19197"/>
                  </a:lnTo>
                  <a:lnTo>
                    <a:pt x="39969" y="45338"/>
                  </a:lnTo>
                  <a:lnTo>
                    <a:pt x="24027" y="71649"/>
                  </a:lnTo>
                  <a:lnTo>
                    <a:pt x="891" y="132794"/>
                  </a:lnTo>
                  <a:lnTo>
                    <a:pt x="0" y="153743"/>
                  </a:lnTo>
                  <a:lnTo>
                    <a:pt x="8960" y="195787"/>
                  </a:lnTo>
                  <a:lnTo>
                    <a:pt x="24198" y="221772"/>
                  </a:lnTo>
                  <a:lnTo>
                    <a:pt x="39994" y="233843"/>
                  </a:lnTo>
                  <a:lnTo>
                    <a:pt x="98301" y="255467"/>
                  </a:lnTo>
                  <a:lnTo>
                    <a:pt x="109485" y="2589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211813" y="1158134"/>
              <a:ext cx="94758" cy="275441"/>
            </a:xfrm>
            <a:custGeom>
              <a:avLst/>
              <a:gdLst/>
              <a:ahLst/>
              <a:cxnLst/>
              <a:rect l="0" t="0" r="0" b="0"/>
              <a:pathLst>
                <a:path w="94758" h="275441">
                  <a:moveTo>
                    <a:pt x="0" y="126342"/>
                  </a:moveTo>
                  <a:lnTo>
                    <a:pt x="11453" y="183606"/>
                  </a:lnTo>
                  <a:lnTo>
                    <a:pt x="24749" y="238909"/>
                  </a:lnTo>
                  <a:lnTo>
                    <a:pt x="36301" y="275440"/>
                  </a:lnTo>
                  <a:lnTo>
                    <a:pt x="23748" y="221676"/>
                  </a:lnTo>
                  <a:lnTo>
                    <a:pt x="6912" y="159621"/>
                  </a:lnTo>
                  <a:lnTo>
                    <a:pt x="2535" y="107743"/>
                  </a:lnTo>
                  <a:lnTo>
                    <a:pt x="9980" y="67539"/>
                  </a:lnTo>
                  <a:lnTo>
                    <a:pt x="20423" y="44055"/>
                  </a:lnTo>
                  <a:lnTo>
                    <a:pt x="45046" y="16693"/>
                  </a:lnTo>
                  <a:lnTo>
                    <a:pt x="64475" y="7419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416317" y="1263419"/>
              <a:ext cx="16595" cy="157929"/>
            </a:xfrm>
            <a:custGeom>
              <a:avLst/>
              <a:gdLst/>
              <a:ahLst/>
              <a:cxnLst/>
              <a:rect l="0" t="0" r="0" b="0"/>
              <a:pathLst>
                <a:path w="16595" h="157929">
                  <a:moveTo>
                    <a:pt x="6066" y="0"/>
                  </a:moveTo>
                  <a:lnTo>
                    <a:pt x="0" y="39688"/>
                  </a:lnTo>
                  <a:lnTo>
                    <a:pt x="5036" y="100026"/>
                  </a:lnTo>
                  <a:lnTo>
                    <a:pt x="16594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576373" y="1249778"/>
              <a:ext cx="187877" cy="392668"/>
            </a:xfrm>
            <a:custGeom>
              <a:avLst/>
              <a:gdLst/>
              <a:ahLst/>
              <a:cxnLst/>
              <a:rect l="0" t="0" r="0" b="0"/>
              <a:pathLst>
                <a:path w="187877" h="392668">
                  <a:moveTo>
                    <a:pt x="140808" y="118926"/>
                  </a:moveTo>
                  <a:lnTo>
                    <a:pt x="155462" y="74964"/>
                  </a:lnTo>
                  <a:lnTo>
                    <a:pt x="155900" y="54934"/>
                  </a:lnTo>
                  <a:lnTo>
                    <a:pt x="151025" y="35503"/>
                  </a:lnTo>
                  <a:lnTo>
                    <a:pt x="141060" y="19068"/>
                  </a:lnTo>
                  <a:lnTo>
                    <a:pt x="125713" y="7085"/>
                  </a:lnTo>
                  <a:lnTo>
                    <a:pt x="116706" y="2251"/>
                  </a:lnTo>
                  <a:lnTo>
                    <a:pt x="97341" y="0"/>
                  </a:lnTo>
                  <a:lnTo>
                    <a:pt x="56312" y="8087"/>
                  </a:lnTo>
                  <a:lnTo>
                    <a:pt x="30505" y="23174"/>
                  </a:lnTo>
                  <a:lnTo>
                    <a:pt x="18475" y="38935"/>
                  </a:lnTo>
                  <a:lnTo>
                    <a:pt x="1220" y="77649"/>
                  </a:lnTo>
                  <a:lnTo>
                    <a:pt x="0" y="101361"/>
                  </a:lnTo>
                  <a:lnTo>
                    <a:pt x="4528" y="125157"/>
                  </a:lnTo>
                  <a:lnTo>
                    <a:pt x="14339" y="143532"/>
                  </a:lnTo>
                  <a:lnTo>
                    <a:pt x="22570" y="149368"/>
                  </a:lnTo>
                  <a:lnTo>
                    <a:pt x="44194" y="155853"/>
                  </a:lnTo>
                  <a:lnTo>
                    <a:pt x="66283" y="152496"/>
                  </a:lnTo>
                  <a:lnTo>
                    <a:pt x="109060" y="131276"/>
                  </a:lnTo>
                  <a:lnTo>
                    <a:pt x="135171" y="111407"/>
                  </a:lnTo>
                  <a:lnTo>
                    <a:pt x="141730" y="112744"/>
                  </a:lnTo>
                  <a:lnTo>
                    <a:pt x="147271" y="119484"/>
                  </a:lnTo>
                  <a:lnTo>
                    <a:pt x="164572" y="166740"/>
                  </a:lnTo>
                  <a:lnTo>
                    <a:pt x="172018" y="221134"/>
                  </a:lnTo>
                  <a:lnTo>
                    <a:pt x="183541" y="276939"/>
                  </a:lnTo>
                  <a:lnTo>
                    <a:pt x="187876" y="304968"/>
                  </a:lnTo>
                  <a:lnTo>
                    <a:pt x="185904" y="333023"/>
                  </a:lnTo>
                  <a:lnTo>
                    <a:pt x="178008" y="354850"/>
                  </a:lnTo>
                  <a:lnTo>
                    <a:pt x="172627" y="363946"/>
                  </a:lnTo>
                  <a:lnTo>
                    <a:pt x="154170" y="377173"/>
                  </a:lnTo>
                  <a:lnTo>
                    <a:pt x="130369" y="385781"/>
                  </a:lnTo>
                  <a:lnTo>
                    <a:pt x="67109" y="3926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833123" y="1042321"/>
              <a:ext cx="147272" cy="326384"/>
            </a:xfrm>
            <a:custGeom>
              <a:avLst/>
              <a:gdLst/>
              <a:ahLst/>
              <a:cxnLst/>
              <a:rect l="0" t="0" r="0" b="0"/>
              <a:pathLst>
                <a:path w="147272" h="326384">
                  <a:moveTo>
                    <a:pt x="10400" y="0"/>
                  </a:moveTo>
                  <a:lnTo>
                    <a:pt x="2067" y="54144"/>
                  </a:lnTo>
                  <a:lnTo>
                    <a:pt x="306" y="114680"/>
                  </a:lnTo>
                  <a:lnTo>
                    <a:pt x="0" y="165650"/>
                  </a:lnTo>
                  <a:lnTo>
                    <a:pt x="5499" y="217797"/>
                  </a:lnTo>
                  <a:lnTo>
                    <a:pt x="8948" y="270293"/>
                  </a:lnTo>
                  <a:lnTo>
                    <a:pt x="16179" y="316603"/>
                  </a:lnTo>
                  <a:lnTo>
                    <a:pt x="15423" y="316354"/>
                  </a:lnTo>
                  <a:lnTo>
                    <a:pt x="5803" y="285148"/>
                  </a:lnTo>
                  <a:lnTo>
                    <a:pt x="7219" y="252944"/>
                  </a:lnTo>
                  <a:lnTo>
                    <a:pt x="15047" y="221175"/>
                  </a:lnTo>
                  <a:lnTo>
                    <a:pt x="20517" y="212961"/>
                  </a:lnTo>
                  <a:lnTo>
                    <a:pt x="35953" y="200714"/>
                  </a:lnTo>
                  <a:lnTo>
                    <a:pt x="46153" y="199320"/>
                  </a:lnTo>
                  <a:lnTo>
                    <a:pt x="69964" y="204010"/>
                  </a:lnTo>
                  <a:lnTo>
                    <a:pt x="98498" y="219805"/>
                  </a:lnTo>
                  <a:lnTo>
                    <a:pt x="121771" y="250481"/>
                  </a:lnTo>
                  <a:lnTo>
                    <a:pt x="141021" y="293193"/>
                  </a:lnTo>
                  <a:lnTo>
                    <a:pt x="147271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085679" y="1031792"/>
              <a:ext cx="5589" cy="347442"/>
            </a:xfrm>
            <a:custGeom>
              <a:avLst/>
              <a:gdLst/>
              <a:ahLst/>
              <a:cxnLst/>
              <a:rect l="0" t="0" r="0" b="0"/>
              <a:pathLst>
                <a:path w="5589" h="347442">
                  <a:moveTo>
                    <a:pt x="0" y="0"/>
                  </a:moveTo>
                  <a:lnTo>
                    <a:pt x="5588" y="16768"/>
                  </a:lnTo>
                  <a:lnTo>
                    <a:pt x="1544" y="75446"/>
                  </a:lnTo>
                  <a:lnTo>
                    <a:pt x="305" y="135786"/>
                  </a:lnTo>
                  <a:lnTo>
                    <a:pt x="90" y="186722"/>
                  </a:lnTo>
                  <a:lnTo>
                    <a:pt x="27" y="238859"/>
                  </a:lnTo>
                  <a:lnTo>
                    <a:pt x="5" y="299303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001450" y="1158134"/>
              <a:ext cx="210572" cy="42115"/>
            </a:xfrm>
            <a:custGeom>
              <a:avLst/>
              <a:gdLst/>
              <a:ahLst/>
              <a:cxnLst/>
              <a:rect l="0" t="0" r="0" b="0"/>
              <a:pathLst>
                <a:path w="210572" h="42115">
                  <a:moveTo>
                    <a:pt x="210571" y="0"/>
                  </a:moveTo>
                  <a:lnTo>
                    <a:pt x="155429" y="14654"/>
                  </a:lnTo>
                  <a:lnTo>
                    <a:pt x="97297" y="28198"/>
                  </a:lnTo>
                  <a:lnTo>
                    <a:pt x="36940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380270" y="1094963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517347" y="1179191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10529" y="0"/>
                  </a:moveTo>
                  <a:lnTo>
                    <a:pt x="3293" y="27556"/>
                  </a:lnTo>
                  <a:lnTo>
                    <a:pt x="650" y="86898"/>
                  </a:lnTo>
                  <a:lnTo>
                    <a:pt x="193" y="137662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517347" y="1052849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638050" y="1154009"/>
              <a:ext cx="203904" cy="207233"/>
            </a:xfrm>
            <a:custGeom>
              <a:avLst/>
              <a:gdLst/>
              <a:ahLst/>
              <a:cxnLst/>
              <a:rect l="0" t="0" r="0" b="0"/>
              <a:pathLst>
                <a:path w="203904" h="207233">
                  <a:moveTo>
                    <a:pt x="153038" y="14654"/>
                  </a:moveTo>
                  <a:lnTo>
                    <a:pt x="109075" y="0"/>
                  </a:lnTo>
                  <a:lnTo>
                    <a:pt x="73202" y="1083"/>
                  </a:lnTo>
                  <a:lnTo>
                    <a:pt x="38526" y="14402"/>
                  </a:lnTo>
                  <a:lnTo>
                    <a:pt x="11614" y="33167"/>
                  </a:lnTo>
                  <a:lnTo>
                    <a:pt x="2445" y="52907"/>
                  </a:lnTo>
                  <a:lnTo>
                    <a:pt x="0" y="64723"/>
                  </a:lnTo>
                  <a:lnTo>
                    <a:pt x="1880" y="74939"/>
                  </a:lnTo>
                  <a:lnTo>
                    <a:pt x="13327" y="92530"/>
                  </a:lnTo>
                  <a:lnTo>
                    <a:pt x="33232" y="101908"/>
                  </a:lnTo>
                  <a:lnTo>
                    <a:pt x="96577" y="116828"/>
                  </a:lnTo>
                  <a:lnTo>
                    <a:pt x="158124" y="128440"/>
                  </a:lnTo>
                  <a:lnTo>
                    <a:pt x="193540" y="141045"/>
                  </a:lnTo>
                  <a:lnTo>
                    <a:pt x="199926" y="148048"/>
                  </a:lnTo>
                  <a:lnTo>
                    <a:pt x="203014" y="156225"/>
                  </a:lnTo>
                  <a:lnTo>
                    <a:pt x="203903" y="165187"/>
                  </a:lnTo>
                  <a:lnTo>
                    <a:pt x="198651" y="181383"/>
                  </a:lnTo>
                  <a:lnTo>
                    <a:pt x="193975" y="188978"/>
                  </a:lnTo>
                  <a:lnTo>
                    <a:pt x="173182" y="200536"/>
                  </a:lnTo>
                  <a:lnTo>
                    <a:pt x="145613" y="207232"/>
                  </a:lnTo>
                  <a:lnTo>
                    <a:pt x="92906" y="201999"/>
                  </a:lnTo>
                  <a:lnTo>
                    <a:pt x="73670" y="196184"/>
                  </a:lnTo>
                  <a:lnTo>
                    <a:pt x="58281" y="1831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246248" y="1021264"/>
              <a:ext cx="18623" cy="326384"/>
            </a:xfrm>
            <a:custGeom>
              <a:avLst/>
              <a:gdLst/>
              <a:ahLst/>
              <a:cxnLst/>
              <a:rect l="0" t="0" r="0" b="0"/>
              <a:pathLst>
                <a:path w="18623" h="326384">
                  <a:moveTo>
                    <a:pt x="18622" y="0"/>
                  </a:moveTo>
                  <a:lnTo>
                    <a:pt x="1834" y="63450"/>
                  </a:lnTo>
                  <a:lnTo>
                    <a:pt x="0" y="112126"/>
                  </a:lnTo>
                  <a:lnTo>
                    <a:pt x="5176" y="169313"/>
                  </a:lnTo>
                  <a:lnTo>
                    <a:pt x="8399" y="222652"/>
                  </a:lnTo>
                  <a:lnTo>
                    <a:pt x="16256" y="283190"/>
                  </a:lnTo>
                  <a:lnTo>
                    <a:pt x="18622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128000" y="1168663"/>
              <a:ext cx="263213" cy="31586"/>
            </a:xfrm>
            <a:custGeom>
              <a:avLst/>
              <a:gdLst/>
              <a:ahLst/>
              <a:cxnLst/>
              <a:rect l="0" t="0" r="0" b="0"/>
              <a:pathLst>
                <a:path w="263213" h="31586">
                  <a:moveTo>
                    <a:pt x="263212" y="0"/>
                  </a:moveTo>
                  <a:lnTo>
                    <a:pt x="214282" y="3119"/>
                  </a:lnTo>
                  <a:lnTo>
                    <a:pt x="166436" y="8333"/>
                  </a:lnTo>
                  <a:lnTo>
                    <a:pt x="103456" y="15684"/>
                  </a:lnTo>
                  <a:lnTo>
                    <a:pt x="47125" y="272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417208" y="968621"/>
              <a:ext cx="195104" cy="368499"/>
            </a:xfrm>
            <a:custGeom>
              <a:avLst/>
              <a:gdLst/>
              <a:ahLst/>
              <a:cxnLst/>
              <a:rect l="0" t="0" r="0" b="0"/>
              <a:pathLst>
                <a:path w="195104" h="368499">
                  <a:moveTo>
                    <a:pt x="5590" y="0"/>
                  </a:moveTo>
                  <a:lnTo>
                    <a:pt x="0" y="16768"/>
                  </a:lnTo>
                  <a:lnTo>
                    <a:pt x="4045" y="75446"/>
                  </a:lnTo>
                  <a:lnTo>
                    <a:pt x="10874" y="135786"/>
                  </a:lnTo>
                  <a:lnTo>
                    <a:pt x="20153" y="186722"/>
                  </a:lnTo>
                  <a:lnTo>
                    <a:pt x="26534" y="247930"/>
                  </a:lnTo>
                  <a:lnTo>
                    <a:pt x="34727" y="305081"/>
                  </a:lnTo>
                  <a:lnTo>
                    <a:pt x="34917" y="325105"/>
                  </a:lnTo>
                  <a:lnTo>
                    <a:pt x="33330" y="325531"/>
                  </a:lnTo>
                  <a:lnTo>
                    <a:pt x="31102" y="322306"/>
                  </a:lnTo>
                  <a:lnTo>
                    <a:pt x="27234" y="270893"/>
                  </a:lnTo>
                  <a:lnTo>
                    <a:pt x="29940" y="233903"/>
                  </a:lnTo>
                  <a:lnTo>
                    <a:pt x="36300" y="212752"/>
                  </a:lnTo>
                  <a:lnTo>
                    <a:pt x="46924" y="195552"/>
                  </a:lnTo>
                  <a:lnTo>
                    <a:pt x="55373" y="190030"/>
                  </a:lnTo>
                  <a:lnTo>
                    <a:pt x="77238" y="183894"/>
                  </a:lnTo>
                  <a:lnTo>
                    <a:pt x="110267" y="186028"/>
                  </a:lnTo>
                  <a:lnTo>
                    <a:pt x="128543" y="194204"/>
                  </a:lnTo>
                  <a:lnTo>
                    <a:pt x="136691" y="199659"/>
                  </a:lnTo>
                  <a:lnTo>
                    <a:pt x="148865" y="215080"/>
                  </a:lnTo>
                  <a:lnTo>
                    <a:pt x="182017" y="277257"/>
                  </a:lnTo>
                  <a:lnTo>
                    <a:pt x="191226" y="316897"/>
                  </a:lnTo>
                  <a:lnTo>
                    <a:pt x="195103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636132" y="1137288"/>
              <a:ext cx="116355" cy="241946"/>
            </a:xfrm>
            <a:custGeom>
              <a:avLst/>
              <a:gdLst/>
              <a:ahLst/>
              <a:cxnLst/>
              <a:rect l="0" t="0" r="0" b="0"/>
              <a:pathLst>
                <a:path w="116355" h="241946">
                  <a:moveTo>
                    <a:pt x="7764" y="147188"/>
                  </a:moveTo>
                  <a:lnTo>
                    <a:pt x="60469" y="128060"/>
                  </a:lnTo>
                  <a:lnTo>
                    <a:pt x="98558" y="97385"/>
                  </a:lnTo>
                  <a:lnTo>
                    <a:pt x="114345" y="71210"/>
                  </a:lnTo>
                  <a:lnTo>
                    <a:pt x="116354" y="48300"/>
                  </a:lnTo>
                  <a:lnTo>
                    <a:pt x="112178" y="24859"/>
                  </a:lnTo>
                  <a:lnTo>
                    <a:pt x="102523" y="6642"/>
                  </a:lnTo>
                  <a:lnTo>
                    <a:pt x="94334" y="2018"/>
                  </a:lnTo>
                  <a:lnTo>
                    <a:pt x="72756" y="0"/>
                  </a:lnTo>
                  <a:lnTo>
                    <a:pt x="62791" y="3439"/>
                  </a:lnTo>
                  <a:lnTo>
                    <a:pt x="22578" y="38181"/>
                  </a:lnTo>
                  <a:lnTo>
                    <a:pt x="6565" y="64977"/>
                  </a:lnTo>
                  <a:lnTo>
                    <a:pt x="0" y="100733"/>
                  </a:lnTo>
                  <a:lnTo>
                    <a:pt x="9052" y="163384"/>
                  </a:lnTo>
                  <a:lnTo>
                    <a:pt x="17695" y="191821"/>
                  </a:lnTo>
                  <a:lnTo>
                    <a:pt x="41122" y="219814"/>
                  </a:lnTo>
                  <a:lnTo>
                    <a:pt x="70935" y="2419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9043979" y="968621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47998"/>
                  </a:lnTo>
                  <a:lnTo>
                    <a:pt x="0" y="203339"/>
                  </a:lnTo>
                  <a:lnTo>
                    <a:pt x="3119" y="261070"/>
                  </a:lnTo>
                  <a:lnTo>
                    <a:pt x="8333" y="312101"/>
                  </a:lnTo>
                  <a:lnTo>
                    <a:pt x="17475" y="373636"/>
                  </a:lnTo>
                  <a:lnTo>
                    <a:pt x="21057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149264" y="1157907"/>
              <a:ext cx="76497" cy="252912"/>
            </a:xfrm>
            <a:custGeom>
              <a:avLst/>
              <a:gdLst/>
              <a:ahLst/>
              <a:cxnLst/>
              <a:rect l="0" t="0" r="0" b="0"/>
              <a:pathLst>
                <a:path w="76497" h="252912">
                  <a:moveTo>
                    <a:pt x="0" y="116041"/>
                  </a:moveTo>
                  <a:lnTo>
                    <a:pt x="51535" y="78954"/>
                  </a:lnTo>
                  <a:lnTo>
                    <a:pt x="72094" y="41255"/>
                  </a:lnTo>
                  <a:lnTo>
                    <a:pt x="76139" y="31088"/>
                  </a:lnTo>
                  <a:lnTo>
                    <a:pt x="76496" y="21971"/>
                  </a:lnTo>
                  <a:lnTo>
                    <a:pt x="70653" y="5602"/>
                  </a:lnTo>
                  <a:lnTo>
                    <a:pt x="64649" y="1471"/>
                  </a:lnTo>
                  <a:lnTo>
                    <a:pt x="48621" y="0"/>
                  </a:lnTo>
                  <a:lnTo>
                    <a:pt x="40602" y="3585"/>
                  </a:lnTo>
                  <a:lnTo>
                    <a:pt x="25455" y="16927"/>
                  </a:lnTo>
                  <a:lnTo>
                    <a:pt x="17162" y="40795"/>
                  </a:lnTo>
                  <a:lnTo>
                    <a:pt x="11839" y="98188"/>
                  </a:lnTo>
                  <a:lnTo>
                    <a:pt x="10917" y="146106"/>
                  </a:lnTo>
                  <a:lnTo>
                    <a:pt x="16233" y="191759"/>
                  </a:lnTo>
                  <a:lnTo>
                    <a:pt x="25152" y="214424"/>
                  </a:lnTo>
                  <a:lnTo>
                    <a:pt x="52643" y="2529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292375" y="1195797"/>
              <a:ext cx="151688" cy="215022"/>
            </a:xfrm>
            <a:custGeom>
              <a:avLst/>
              <a:gdLst/>
              <a:ahLst/>
              <a:cxnLst/>
              <a:rect l="0" t="0" r="0" b="0"/>
              <a:pathLst>
                <a:path w="151688" h="215022">
                  <a:moveTo>
                    <a:pt x="109573" y="88679"/>
                  </a:moveTo>
                  <a:lnTo>
                    <a:pt x="115163" y="71912"/>
                  </a:lnTo>
                  <a:lnTo>
                    <a:pt x="114787" y="54321"/>
                  </a:lnTo>
                  <a:lnTo>
                    <a:pt x="109551" y="34804"/>
                  </a:lnTo>
                  <a:lnTo>
                    <a:pt x="99425" y="14432"/>
                  </a:lnTo>
                  <a:lnTo>
                    <a:pt x="91109" y="7596"/>
                  </a:lnTo>
                  <a:lnTo>
                    <a:pt x="69391" y="0"/>
                  </a:lnTo>
                  <a:lnTo>
                    <a:pt x="59389" y="314"/>
                  </a:lnTo>
                  <a:lnTo>
                    <a:pt x="42035" y="6902"/>
                  </a:lnTo>
                  <a:lnTo>
                    <a:pt x="19112" y="29354"/>
                  </a:lnTo>
                  <a:lnTo>
                    <a:pt x="10876" y="51394"/>
                  </a:lnTo>
                  <a:lnTo>
                    <a:pt x="0" y="103671"/>
                  </a:lnTo>
                  <a:lnTo>
                    <a:pt x="3397" y="165124"/>
                  </a:lnTo>
                  <a:lnTo>
                    <a:pt x="8961" y="190505"/>
                  </a:lnTo>
                  <a:lnTo>
                    <a:pt x="15593" y="198677"/>
                  </a:lnTo>
                  <a:lnTo>
                    <a:pt x="35439" y="207757"/>
                  </a:lnTo>
                  <a:lnTo>
                    <a:pt x="43772" y="206669"/>
                  </a:lnTo>
                  <a:lnTo>
                    <a:pt x="50499" y="202434"/>
                  </a:lnTo>
                  <a:lnTo>
                    <a:pt x="61092" y="188370"/>
                  </a:lnTo>
                  <a:lnTo>
                    <a:pt x="81121" y="140585"/>
                  </a:lnTo>
                  <a:lnTo>
                    <a:pt x="87543" y="77129"/>
                  </a:lnTo>
                  <a:lnTo>
                    <a:pt x="89253" y="57810"/>
                  </a:lnTo>
                  <a:lnTo>
                    <a:pt x="91347" y="57571"/>
                  </a:lnTo>
                  <a:lnTo>
                    <a:pt x="96793" y="66664"/>
                  </a:lnTo>
                  <a:lnTo>
                    <a:pt x="116703" y="128341"/>
                  </a:lnTo>
                  <a:lnTo>
                    <a:pt x="143725" y="191409"/>
                  </a:lnTo>
                  <a:lnTo>
                    <a:pt x="151687" y="2150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498395" y="989678"/>
              <a:ext cx="93067" cy="400084"/>
            </a:xfrm>
            <a:custGeom>
              <a:avLst/>
              <a:gdLst/>
              <a:ahLst/>
              <a:cxnLst/>
              <a:rect l="0" t="0" r="0" b="0"/>
              <a:pathLst>
                <a:path w="93067" h="400084">
                  <a:moveTo>
                    <a:pt x="61481" y="400083"/>
                  </a:moveTo>
                  <a:lnTo>
                    <a:pt x="59141" y="360396"/>
                  </a:lnTo>
                  <a:lnTo>
                    <a:pt x="41695" y="310095"/>
                  </a:lnTo>
                  <a:lnTo>
                    <a:pt x="21047" y="250117"/>
                  </a:lnTo>
                  <a:lnTo>
                    <a:pt x="6866" y="201751"/>
                  </a:lnTo>
                  <a:lnTo>
                    <a:pt x="0" y="141411"/>
                  </a:lnTo>
                  <a:lnTo>
                    <a:pt x="1763" y="84432"/>
                  </a:lnTo>
                  <a:lnTo>
                    <a:pt x="12981" y="45294"/>
                  </a:lnTo>
                  <a:lnTo>
                    <a:pt x="18619" y="33706"/>
                  </a:lnTo>
                  <a:lnTo>
                    <a:pt x="34242" y="17710"/>
                  </a:lnTo>
                  <a:lnTo>
                    <a:pt x="52884" y="7871"/>
                  </a:lnTo>
                  <a:lnTo>
                    <a:pt x="9306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391419" y="1126549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31585"/>
                  </a:moveTo>
                  <a:lnTo>
                    <a:pt x="204072" y="24350"/>
                  </a:lnTo>
                  <a:lnTo>
                    <a:pt x="147849" y="21707"/>
                  </a:lnTo>
                  <a:lnTo>
                    <a:pt x="85747" y="15596"/>
                  </a:lnTo>
                  <a:lnTo>
                    <a:pt x="29070" y="42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600124" y="2010943"/>
            <a:ext cx="2232043" cy="400084"/>
            <a:chOff x="600124" y="2010943"/>
            <a:chExt cx="2232043" cy="400084"/>
          </a:xfrm>
        </p:grpSpPr>
        <p:sp>
          <p:nvSpPr>
            <p:cNvPr id="72" name="Freeform 71"/>
            <p:cNvSpPr/>
            <p:nvPr/>
          </p:nvSpPr>
          <p:spPr>
            <a:xfrm>
              <a:off x="600124" y="2067532"/>
              <a:ext cx="251391" cy="343495"/>
            </a:xfrm>
            <a:custGeom>
              <a:avLst/>
              <a:gdLst/>
              <a:ahLst/>
              <a:cxnLst/>
              <a:rect l="0" t="0" r="0" b="0"/>
              <a:pathLst>
                <a:path w="251391" h="343495">
                  <a:moveTo>
                    <a:pt x="0" y="90810"/>
                  </a:moveTo>
                  <a:lnTo>
                    <a:pt x="9575" y="66763"/>
                  </a:lnTo>
                  <a:lnTo>
                    <a:pt x="59898" y="10111"/>
                  </a:lnTo>
                  <a:lnTo>
                    <a:pt x="83163" y="2301"/>
                  </a:lnTo>
                  <a:lnTo>
                    <a:pt x="110661" y="0"/>
                  </a:lnTo>
                  <a:lnTo>
                    <a:pt x="134580" y="2876"/>
                  </a:lnTo>
                  <a:lnTo>
                    <a:pt x="141193" y="7621"/>
                  </a:lnTo>
                  <a:lnTo>
                    <a:pt x="144431" y="14294"/>
                  </a:lnTo>
                  <a:lnTo>
                    <a:pt x="146813" y="61397"/>
                  </a:lnTo>
                  <a:lnTo>
                    <a:pt x="140899" y="87096"/>
                  </a:lnTo>
                  <a:lnTo>
                    <a:pt x="129302" y="109046"/>
                  </a:lnTo>
                  <a:lnTo>
                    <a:pt x="112450" y="126601"/>
                  </a:lnTo>
                  <a:lnTo>
                    <a:pt x="111231" y="132218"/>
                  </a:lnTo>
                  <a:lnTo>
                    <a:pt x="115098" y="135963"/>
                  </a:lnTo>
                  <a:lnTo>
                    <a:pt x="177651" y="154247"/>
                  </a:lnTo>
                  <a:lnTo>
                    <a:pt x="198279" y="162288"/>
                  </a:lnTo>
                  <a:lnTo>
                    <a:pt x="237952" y="193217"/>
                  </a:lnTo>
                  <a:lnTo>
                    <a:pt x="246136" y="213143"/>
                  </a:lnTo>
                  <a:lnTo>
                    <a:pt x="251390" y="264063"/>
                  </a:lnTo>
                  <a:lnTo>
                    <a:pt x="245870" y="288304"/>
                  </a:lnTo>
                  <a:lnTo>
                    <a:pt x="241122" y="299681"/>
                  </a:lnTo>
                  <a:lnTo>
                    <a:pt x="226488" y="315443"/>
                  </a:lnTo>
                  <a:lnTo>
                    <a:pt x="195399" y="330893"/>
                  </a:lnTo>
                  <a:lnTo>
                    <a:pt x="153432" y="339760"/>
                  </a:lnTo>
                  <a:lnTo>
                    <a:pt x="113312" y="342387"/>
                  </a:lnTo>
                  <a:lnTo>
                    <a:pt x="84228" y="3434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68621" y="231626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284476" y="2019072"/>
              <a:ext cx="294799" cy="339312"/>
            </a:xfrm>
            <a:custGeom>
              <a:avLst/>
              <a:gdLst/>
              <a:ahLst/>
              <a:cxnLst/>
              <a:rect l="0" t="0" r="0" b="0"/>
              <a:pathLst>
                <a:path w="294799" h="339312">
                  <a:moveTo>
                    <a:pt x="0" y="318254"/>
                  </a:moveTo>
                  <a:lnTo>
                    <a:pt x="25194" y="255974"/>
                  </a:lnTo>
                  <a:lnTo>
                    <a:pt x="38425" y="198804"/>
                  </a:lnTo>
                  <a:lnTo>
                    <a:pt x="46975" y="137121"/>
                  </a:lnTo>
                  <a:lnTo>
                    <a:pt x="60230" y="74083"/>
                  </a:lnTo>
                  <a:lnTo>
                    <a:pt x="62590" y="19549"/>
                  </a:lnTo>
                  <a:lnTo>
                    <a:pt x="65124" y="13832"/>
                  </a:lnTo>
                  <a:lnTo>
                    <a:pt x="69152" y="13531"/>
                  </a:lnTo>
                  <a:lnTo>
                    <a:pt x="74178" y="16839"/>
                  </a:lnTo>
                  <a:lnTo>
                    <a:pt x="94358" y="73610"/>
                  </a:lnTo>
                  <a:lnTo>
                    <a:pt x="114305" y="117721"/>
                  </a:lnTo>
                  <a:lnTo>
                    <a:pt x="121827" y="123734"/>
                  </a:lnTo>
                  <a:lnTo>
                    <a:pt x="130351" y="126573"/>
                  </a:lnTo>
                  <a:lnTo>
                    <a:pt x="139543" y="127296"/>
                  </a:lnTo>
                  <a:lnTo>
                    <a:pt x="155996" y="121860"/>
                  </a:lnTo>
                  <a:lnTo>
                    <a:pt x="171107" y="110475"/>
                  </a:lnTo>
                  <a:lnTo>
                    <a:pt x="191599" y="84335"/>
                  </a:lnTo>
                  <a:lnTo>
                    <a:pt x="217156" y="23255"/>
                  </a:lnTo>
                  <a:lnTo>
                    <a:pt x="224416" y="2310"/>
                  </a:lnTo>
                  <a:lnTo>
                    <a:pt x="226820" y="0"/>
                  </a:lnTo>
                  <a:lnTo>
                    <a:pt x="228422" y="3139"/>
                  </a:lnTo>
                  <a:lnTo>
                    <a:pt x="238441" y="55572"/>
                  </a:lnTo>
                  <a:lnTo>
                    <a:pt x="242225" y="102902"/>
                  </a:lnTo>
                  <a:lnTo>
                    <a:pt x="249065" y="153970"/>
                  </a:lnTo>
                  <a:lnTo>
                    <a:pt x="252782" y="206147"/>
                  </a:lnTo>
                  <a:lnTo>
                    <a:pt x="261942" y="257481"/>
                  </a:lnTo>
                  <a:lnTo>
                    <a:pt x="282286" y="311102"/>
                  </a:lnTo>
                  <a:lnTo>
                    <a:pt x="294798" y="339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666234" y="2149318"/>
              <a:ext cx="197311" cy="219594"/>
            </a:xfrm>
            <a:custGeom>
              <a:avLst/>
              <a:gdLst/>
              <a:ahLst/>
              <a:cxnLst/>
              <a:rect l="0" t="0" r="0" b="0"/>
              <a:pathLst>
                <a:path w="197311" h="219594">
                  <a:moveTo>
                    <a:pt x="134139" y="72195"/>
                  </a:moveTo>
                  <a:lnTo>
                    <a:pt x="124563" y="40912"/>
                  </a:lnTo>
                  <a:lnTo>
                    <a:pt x="94735" y="2507"/>
                  </a:lnTo>
                  <a:lnTo>
                    <a:pt x="86813" y="0"/>
                  </a:lnTo>
                  <a:lnTo>
                    <a:pt x="68651" y="3453"/>
                  </a:lnTo>
                  <a:lnTo>
                    <a:pt x="44285" y="18552"/>
                  </a:lnTo>
                  <a:lnTo>
                    <a:pt x="22248" y="37843"/>
                  </a:lnTo>
                  <a:lnTo>
                    <a:pt x="6489" y="63966"/>
                  </a:lnTo>
                  <a:lnTo>
                    <a:pt x="0" y="99522"/>
                  </a:lnTo>
                  <a:lnTo>
                    <a:pt x="3667" y="134104"/>
                  </a:lnTo>
                  <a:lnTo>
                    <a:pt x="17751" y="166577"/>
                  </a:lnTo>
                  <a:lnTo>
                    <a:pt x="26132" y="173721"/>
                  </a:lnTo>
                  <a:lnTo>
                    <a:pt x="47921" y="181658"/>
                  </a:lnTo>
                  <a:lnTo>
                    <a:pt x="57943" y="181435"/>
                  </a:lnTo>
                  <a:lnTo>
                    <a:pt x="75317" y="174948"/>
                  </a:lnTo>
                  <a:lnTo>
                    <a:pt x="98253" y="158142"/>
                  </a:lnTo>
                  <a:lnTo>
                    <a:pt x="125794" y="123097"/>
                  </a:lnTo>
                  <a:lnTo>
                    <a:pt x="148922" y="69702"/>
                  </a:lnTo>
                  <a:lnTo>
                    <a:pt x="148974" y="99692"/>
                  </a:lnTo>
                  <a:lnTo>
                    <a:pt x="154770" y="123020"/>
                  </a:lnTo>
                  <a:lnTo>
                    <a:pt x="184140" y="177240"/>
                  </a:lnTo>
                  <a:lnTo>
                    <a:pt x="197310" y="2195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907853" y="2010943"/>
              <a:ext cx="39920" cy="368498"/>
            </a:xfrm>
            <a:custGeom>
              <a:avLst/>
              <a:gdLst/>
              <a:ahLst/>
              <a:cxnLst/>
              <a:rect l="0" t="0" r="0" b="0"/>
              <a:pathLst>
                <a:path w="39920" h="368498">
                  <a:moveTo>
                    <a:pt x="8333" y="0"/>
                  </a:moveTo>
                  <a:lnTo>
                    <a:pt x="0" y="37478"/>
                  </a:lnTo>
                  <a:lnTo>
                    <a:pt x="3827" y="100079"/>
                  </a:lnTo>
                  <a:lnTo>
                    <a:pt x="6998" y="148326"/>
                  </a:lnTo>
                  <a:lnTo>
                    <a:pt x="13527" y="209024"/>
                  </a:lnTo>
                  <a:lnTo>
                    <a:pt x="22870" y="267693"/>
                  </a:lnTo>
                  <a:lnTo>
                    <a:pt x="35338" y="329175"/>
                  </a:lnTo>
                  <a:lnTo>
                    <a:pt x="39919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950564" y="2053057"/>
              <a:ext cx="102494" cy="273742"/>
            </a:xfrm>
            <a:custGeom>
              <a:avLst/>
              <a:gdLst/>
              <a:ahLst/>
              <a:cxnLst/>
              <a:rect l="0" t="0" r="0" b="0"/>
              <a:pathLst>
                <a:path w="102494" h="273742">
                  <a:moveTo>
                    <a:pt x="81436" y="0"/>
                  </a:moveTo>
                  <a:lnTo>
                    <a:pt x="38283" y="53874"/>
                  </a:lnTo>
                  <a:lnTo>
                    <a:pt x="11344" y="95000"/>
                  </a:lnTo>
                  <a:lnTo>
                    <a:pt x="3490" y="117091"/>
                  </a:lnTo>
                  <a:lnTo>
                    <a:pt x="0" y="142507"/>
                  </a:lnTo>
                  <a:lnTo>
                    <a:pt x="4688" y="166282"/>
                  </a:lnTo>
                  <a:lnTo>
                    <a:pt x="20481" y="196277"/>
                  </a:lnTo>
                  <a:lnTo>
                    <a:pt x="43098" y="219983"/>
                  </a:lnTo>
                  <a:lnTo>
                    <a:pt x="102493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091249" y="2091986"/>
              <a:ext cx="152895" cy="203227"/>
            </a:xfrm>
            <a:custGeom>
              <a:avLst/>
              <a:gdLst/>
              <a:ahLst/>
              <a:cxnLst/>
              <a:rect l="0" t="0" r="0" b="0"/>
              <a:pathLst>
                <a:path w="152895" h="203227">
                  <a:moveTo>
                    <a:pt x="14450" y="108469"/>
                  </a:moveTo>
                  <a:lnTo>
                    <a:pt x="42006" y="101234"/>
                  </a:lnTo>
                  <a:lnTo>
                    <a:pt x="82796" y="96577"/>
                  </a:lnTo>
                  <a:lnTo>
                    <a:pt x="116979" y="81419"/>
                  </a:lnTo>
                  <a:lnTo>
                    <a:pt x="134498" y="68761"/>
                  </a:lnTo>
                  <a:lnTo>
                    <a:pt x="146963" y="52217"/>
                  </a:lnTo>
                  <a:lnTo>
                    <a:pt x="151925" y="42892"/>
                  </a:lnTo>
                  <a:lnTo>
                    <a:pt x="152894" y="34335"/>
                  </a:lnTo>
                  <a:lnTo>
                    <a:pt x="147730" y="18589"/>
                  </a:lnTo>
                  <a:lnTo>
                    <a:pt x="134517" y="6912"/>
                  </a:lnTo>
                  <a:lnTo>
                    <a:pt x="126080" y="2160"/>
                  </a:lnTo>
                  <a:lnTo>
                    <a:pt x="104228" y="0"/>
                  </a:lnTo>
                  <a:lnTo>
                    <a:pt x="80088" y="4109"/>
                  </a:lnTo>
                  <a:lnTo>
                    <a:pt x="47936" y="19576"/>
                  </a:lnTo>
                  <a:lnTo>
                    <a:pt x="30892" y="32307"/>
                  </a:lnTo>
                  <a:lnTo>
                    <a:pt x="18638" y="52003"/>
                  </a:lnTo>
                  <a:lnTo>
                    <a:pt x="1239" y="97185"/>
                  </a:lnTo>
                  <a:lnTo>
                    <a:pt x="0" y="118662"/>
                  </a:lnTo>
                  <a:lnTo>
                    <a:pt x="11811" y="170427"/>
                  </a:lnTo>
                  <a:lnTo>
                    <a:pt x="24978" y="2032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608324" y="2089384"/>
              <a:ext cx="223843" cy="205867"/>
            </a:xfrm>
            <a:custGeom>
              <a:avLst/>
              <a:gdLst/>
              <a:ahLst/>
              <a:cxnLst/>
              <a:rect l="0" t="0" r="0" b="0"/>
              <a:pathLst>
                <a:path w="223843" h="205867">
                  <a:moveTo>
                    <a:pt x="171199" y="90015"/>
                  </a:moveTo>
                  <a:lnTo>
                    <a:pt x="171199" y="67658"/>
                  </a:lnTo>
                  <a:lnTo>
                    <a:pt x="160021" y="36987"/>
                  </a:lnTo>
                  <a:lnTo>
                    <a:pt x="141891" y="11262"/>
                  </a:lnTo>
                  <a:lnTo>
                    <a:pt x="122298" y="2371"/>
                  </a:lnTo>
                  <a:lnTo>
                    <a:pt x="110523" y="0"/>
                  </a:lnTo>
                  <a:lnTo>
                    <a:pt x="100332" y="759"/>
                  </a:lnTo>
                  <a:lnTo>
                    <a:pt x="54141" y="19394"/>
                  </a:lnTo>
                  <a:lnTo>
                    <a:pt x="36895" y="32891"/>
                  </a:lnTo>
                  <a:lnTo>
                    <a:pt x="22601" y="50588"/>
                  </a:lnTo>
                  <a:lnTo>
                    <a:pt x="0" y="100897"/>
                  </a:lnTo>
                  <a:lnTo>
                    <a:pt x="110" y="137823"/>
                  </a:lnTo>
                  <a:lnTo>
                    <a:pt x="13141" y="172810"/>
                  </a:lnTo>
                  <a:lnTo>
                    <a:pt x="31820" y="199814"/>
                  </a:lnTo>
                  <a:lnTo>
                    <a:pt x="39675" y="204159"/>
                  </a:lnTo>
                  <a:lnTo>
                    <a:pt x="57762" y="205866"/>
                  </a:lnTo>
                  <a:lnTo>
                    <a:pt x="87675" y="194661"/>
                  </a:lnTo>
                  <a:lnTo>
                    <a:pt x="113176" y="176523"/>
                  </a:lnTo>
                  <a:lnTo>
                    <a:pt x="141584" y="133792"/>
                  </a:lnTo>
                  <a:lnTo>
                    <a:pt x="164907" y="76123"/>
                  </a:lnTo>
                  <a:lnTo>
                    <a:pt x="163333" y="81501"/>
                  </a:lnTo>
                  <a:lnTo>
                    <a:pt x="167049" y="104260"/>
                  </a:lnTo>
                  <a:lnTo>
                    <a:pt x="200143" y="154975"/>
                  </a:lnTo>
                  <a:lnTo>
                    <a:pt x="210579" y="165679"/>
                  </a:lnTo>
                  <a:lnTo>
                    <a:pt x="223842" y="1742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1" name="Freeform 80"/>
          <p:cNvSpPr/>
          <p:nvPr/>
        </p:nvSpPr>
        <p:spPr>
          <a:xfrm>
            <a:off x="2116227" y="2284683"/>
            <a:ext cx="157929" cy="40196"/>
          </a:xfrm>
          <a:custGeom>
            <a:avLst/>
            <a:gdLst/>
            <a:ahLst/>
            <a:cxnLst/>
            <a:rect l="0" t="0" r="0" b="0"/>
            <a:pathLst>
              <a:path w="157929" h="40196">
                <a:moveTo>
                  <a:pt x="157928" y="0"/>
                </a:moveTo>
                <a:lnTo>
                  <a:pt x="128620" y="29309"/>
                </a:lnTo>
                <a:lnTo>
                  <a:pt x="109027" y="36423"/>
                </a:lnTo>
                <a:lnTo>
                  <a:pt x="45900" y="40195"/>
                </a:lnTo>
                <a:lnTo>
                  <a:pt x="0" y="3158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7" name="Group 86"/>
          <p:cNvGrpSpPr/>
          <p:nvPr/>
        </p:nvGrpSpPr>
        <p:grpSpPr>
          <a:xfrm>
            <a:off x="3211203" y="1947772"/>
            <a:ext cx="631699" cy="536954"/>
            <a:chOff x="3211203" y="1947772"/>
            <a:chExt cx="631699" cy="536954"/>
          </a:xfrm>
        </p:grpSpPr>
        <p:sp>
          <p:nvSpPr>
            <p:cNvPr id="82" name="Freeform 81"/>
            <p:cNvSpPr/>
            <p:nvPr/>
          </p:nvSpPr>
          <p:spPr>
            <a:xfrm>
              <a:off x="3211203" y="1947772"/>
              <a:ext cx="10518" cy="347441"/>
            </a:xfrm>
            <a:custGeom>
              <a:avLst/>
              <a:gdLst/>
              <a:ahLst/>
              <a:cxnLst/>
              <a:rect l="0" t="0" r="0" b="0"/>
              <a:pathLst>
                <a:path w="10518" h="347441">
                  <a:moveTo>
                    <a:pt x="10517" y="0"/>
                  </a:moveTo>
                  <a:lnTo>
                    <a:pt x="2183" y="37478"/>
                  </a:lnTo>
                  <a:lnTo>
                    <a:pt x="422" y="88901"/>
                  </a:lnTo>
                  <a:lnTo>
                    <a:pt x="117" y="135785"/>
                  </a:lnTo>
                  <a:lnTo>
                    <a:pt x="26" y="186721"/>
                  </a:lnTo>
                  <a:lnTo>
                    <a:pt x="0" y="238858"/>
                  </a:lnTo>
                  <a:lnTo>
                    <a:pt x="7226" y="293236"/>
                  </a:lnTo>
                  <a:lnTo>
                    <a:pt x="10517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242025" y="2042528"/>
              <a:ext cx="116566" cy="221099"/>
            </a:xfrm>
            <a:custGeom>
              <a:avLst/>
              <a:gdLst/>
              <a:ahLst/>
              <a:cxnLst/>
              <a:rect l="0" t="0" r="0" b="0"/>
              <a:pathLst>
                <a:path w="116566" h="221099">
                  <a:moveTo>
                    <a:pt x="106037" y="0"/>
                  </a:moveTo>
                  <a:lnTo>
                    <a:pt x="47474" y="55087"/>
                  </a:lnTo>
                  <a:lnTo>
                    <a:pt x="4358" y="101374"/>
                  </a:lnTo>
                  <a:lnTo>
                    <a:pt x="816" y="110867"/>
                  </a:lnTo>
                  <a:lnTo>
                    <a:pt x="0" y="133892"/>
                  </a:lnTo>
                  <a:lnTo>
                    <a:pt x="3760" y="144243"/>
                  </a:lnTo>
                  <a:lnTo>
                    <a:pt x="17297" y="161984"/>
                  </a:lnTo>
                  <a:lnTo>
                    <a:pt x="74979" y="197735"/>
                  </a:lnTo>
                  <a:lnTo>
                    <a:pt x="116565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405147" y="2052159"/>
              <a:ext cx="143802" cy="243054"/>
            </a:xfrm>
            <a:custGeom>
              <a:avLst/>
              <a:gdLst/>
              <a:ahLst/>
              <a:cxnLst/>
              <a:rect l="0" t="0" r="0" b="0"/>
              <a:pathLst>
                <a:path w="143802" h="243054">
                  <a:moveTo>
                    <a:pt x="48200" y="106183"/>
                  </a:moveTo>
                  <a:lnTo>
                    <a:pt x="102074" y="87054"/>
                  </a:lnTo>
                  <a:lnTo>
                    <a:pt x="122447" y="75844"/>
                  </a:lnTo>
                  <a:lnTo>
                    <a:pt x="136960" y="59943"/>
                  </a:lnTo>
                  <a:lnTo>
                    <a:pt x="142469" y="50790"/>
                  </a:lnTo>
                  <a:lnTo>
                    <a:pt x="143801" y="41178"/>
                  </a:lnTo>
                  <a:lnTo>
                    <a:pt x="139042" y="21140"/>
                  </a:lnTo>
                  <a:lnTo>
                    <a:pt x="132158" y="13223"/>
                  </a:lnTo>
                  <a:lnTo>
                    <a:pt x="112031" y="1306"/>
                  </a:lnTo>
                  <a:lnTo>
                    <a:pt x="100113" y="0"/>
                  </a:lnTo>
                  <a:lnTo>
                    <a:pt x="74392" y="4788"/>
                  </a:lnTo>
                  <a:lnTo>
                    <a:pt x="39193" y="26227"/>
                  </a:lnTo>
                  <a:lnTo>
                    <a:pt x="12126" y="60395"/>
                  </a:lnTo>
                  <a:lnTo>
                    <a:pt x="2921" y="86612"/>
                  </a:lnTo>
                  <a:lnTo>
                    <a:pt x="0" y="113862"/>
                  </a:lnTo>
                  <a:lnTo>
                    <a:pt x="2601" y="141571"/>
                  </a:lnTo>
                  <a:lnTo>
                    <a:pt x="10776" y="163245"/>
                  </a:lnTo>
                  <a:lnTo>
                    <a:pt x="40677" y="201812"/>
                  </a:lnTo>
                  <a:lnTo>
                    <a:pt x="90314" y="2430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663917" y="2126756"/>
              <a:ext cx="42115" cy="84229"/>
            </a:xfrm>
            <a:custGeom>
              <a:avLst/>
              <a:gdLst/>
              <a:ahLst/>
              <a:cxnLst/>
              <a:rect l="0" t="0" r="0" b="0"/>
              <a:pathLst>
                <a:path w="42115" h="84229">
                  <a:moveTo>
                    <a:pt x="0" y="0"/>
                  </a:moveTo>
                  <a:lnTo>
                    <a:pt x="27511" y="61088"/>
                  </a:lnTo>
                  <a:lnTo>
                    <a:pt x="42114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653388" y="2095171"/>
              <a:ext cx="189514" cy="389555"/>
            </a:xfrm>
            <a:custGeom>
              <a:avLst/>
              <a:gdLst/>
              <a:ahLst/>
              <a:cxnLst/>
              <a:rect l="0" t="0" r="0" b="0"/>
              <a:pathLst>
                <a:path w="189514" h="389555">
                  <a:moveTo>
                    <a:pt x="189513" y="0"/>
                  </a:moveTo>
                  <a:lnTo>
                    <a:pt x="160205" y="34897"/>
                  </a:lnTo>
                  <a:lnTo>
                    <a:pt x="126180" y="96116"/>
                  </a:lnTo>
                  <a:lnTo>
                    <a:pt x="91226" y="150654"/>
                  </a:lnTo>
                  <a:lnTo>
                    <a:pt x="61739" y="209381"/>
                  </a:lnTo>
                  <a:lnTo>
                    <a:pt x="42387" y="263055"/>
                  </a:lnTo>
                  <a:lnTo>
                    <a:pt x="22541" y="322063"/>
                  </a:lnTo>
                  <a:lnTo>
                    <a:pt x="3777" y="378240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1937243" y="2716352"/>
            <a:ext cx="428913" cy="452726"/>
            <a:chOff x="1937243" y="2716352"/>
            <a:chExt cx="428913" cy="452726"/>
          </a:xfrm>
        </p:grpSpPr>
        <p:sp>
          <p:nvSpPr>
            <p:cNvPr id="88" name="Freeform 87"/>
            <p:cNvSpPr/>
            <p:nvPr/>
          </p:nvSpPr>
          <p:spPr>
            <a:xfrm>
              <a:off x="1937243" y="2726880"/>
              <a:ext cx="63172" cy="442198"/>
            </a:xfrm>
            <a:custGeom>
              <a:avLst/>
              <a:gdLst/>
              <a:ahLst/>
              <a:cxnLst/>
              <a:rect l="0" t="0" r="0" b="0"/>
              <a:pathLst>
                <a:path w="63172" h="442198">
                  <a:moveTo>
                    <a:pt x="63171" y="0"/>
                  </a:moveTo>
                  <a:lnTo>
                    <a:pt x="55935" y="27557"/>
                  </a:lnTo>
                  <a:lnTo>
                    <a:pt x="50174" y="80660"/>
                  </a:lnTo>
                  <a:lnTo>
                    <a:pt x="34770" y="143637"/>
                  </a:lnTo>
                  <a:lnTo>
                    <a:pt x="23094" y="205136"/>
                  </a:lnTo>
                  <a:lnTo>
                    <a:pt x="20290" y="260016"/>
                  </a:lnTo>
                  <a:lnTo>
                    <a:pt x="12803" y="315917"/>
                  </a:lnTo>
                  <a:lnTo>
                    <a:pt x="10978" y="372019"/>
                  </a:lnTo>
                  <a:lnTo>
                    <a:pt x="2254" y="424507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116893" y="2716352"/>
              <a:ext cx="249263" cy="355275"/>
            </a:xfrm>
            <a:custGeom>
              <a:avLst/>
              <a:gdLst/>
              <a:ahLst/>
              <a:cxnLst/>
              <a:rect l="0" t="0" r="0" b="0"/>
              <a:pathLst>
                <a:path w="249263" h="355275">
                  <a:moveTo>
                    <a:pt x="209905" y="0"/>
                  </a:moveTo>
                  <a:lnTo>
                    <a:pt x="172426" y="8333"/>
                  </a:lnTo>
                  <a:lnTo>
                    <a:pt x="121003" y="10095"/>
                  </a:lnTo>
                  <a:lnTo>
                    <a:pt x="65785" y="10443"/>
                  </a:lnTo>
                  <a:lnTo>
                    <a:pt x="26173" y="12843"/>
                  </a:lnTo>
                  <a:lnTo>
                    <a:pt x="6973" y="21695"/>
                  </a:lnTo>
                  <a:lnTo>
                    <a:pt x="2087" y="28502"/>
                  </a:lnTo>
                  <a:lnTo>
                    <a:pt x="0" y="36548"/>
                  </a:lnTo>
                  <a:lnTo>
                    <a:pt x="2651" y="64641"/>
                  </a:lnTo>
                  <a:lnTo>
                    <a:pt x="8913" y="124412"/>
                  </a:lnTo>
                  <a:lnTo>
                    <a:pt x="9441" y="151611"/>
                  </a:lnTo>
                  <a:lnTo>
                    <a:pt x="11921" y="158395"/>
                  </a:lnTo>
                  <a:lnTo>
                    <a:pt x="15915" y="160579"/>
                  </a:lnTo>
                  <a:lnTo>
                    <a:pt x="20916" y="159695"/>
                  </a:lnTo>
                  <a:lnTo>
                    <a:pt x="64939" y="134363"/>
                  </a:lnTo>
                  <a:lnTo>
                    <a:pt x="105991" y="134308"/>
                  </a:lnTo>
                  <a:lnTo>
                    <a:pt x="155453" y="145939"/>
                  </a:lnTo>
                  <a:lnTo>
                    <a:pt x="187142" y="164254"/>
                  </a:lnTo>
                  <a:lnTo>
                    <a:pt x="232843" y="214418"/>
                  </a:lnTo>
                  <a:lnTo>
                    <a:pt x="242716" y="233337"/>
                  </a:lnTo>
                  <a:lnTo>
                    <a:pt x="249262" y="269308"/>
                  </a:lnTo>
                  <a:lnTo>
                    <a:pt x="244554" y="289708"/>
                  </a:lnTo>
                  <a:lnTo>
                    <a:pt x="222468" y="321869"/>
                  </a:lnTo>
                  <a:lnTo>
                    <a:pt x="196859" y="338044"/>
                  </a:lnTo>
                  <a:lnTo>
                    <a:pt x="155595" y="352820"/>
                  </a:lnTo>
                  <a:lnTo>
                    <a:pt x="118294" y="355274"/>
                  </a:lnTo>
                  <a:lnTo>
                    <a:pt x="73656" y="349334"/>
                  </a:lnTo>
                  <a:lnTo>
                    <a:pt x="41449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3258375" y="2618554"/>
            <a:ext cx="573999" cy="396515"/>
            <a:chOff x="3258375" y="2618554"/>
            <a:chExt cx="573999" cy="396515"/>
          </a:xfrm>
        </p:grpSpPr>
        <p:sp>
          <p:nvSpPr>
            <p:cNvPr id="91" name="Freeform 90"/>
            <p:cNvSpPr/>
            <p:nvPr/>
          </p:nvSpPr>
          <p:spPr>
            <a:xfrm>
              <a:off x="3258375" y="2659455"/>
              <a:ext cx="234781" cy="355614"/>
            </a:xfrm>
            <a:custGeom>
              <a:avLst/>
              <a:gdLst/>
              <a:ahLst/>
              <a:cxnLst/>
              <a:rect l="0" t="0" r="0" b="0"/>
              <a:pathLst>
                <a:path w="234781" h="355614">
                  <a:moveTo>
                    <a:pt x="216029" y="4254"/>
                  </a:moveTo>
                  <a:lnTo>
                    <a:pt x="173337" y="7374"/>
                  </a:lnTo>
                  <a:lnTo>
                    <a:pt x="126097" y="13320"/>
                  </a:lnTo>
                  <a:lnTo>
                    <a:pt x="65640" y="6088"/>
                  </a:lnTo>
                  <a:lnTo>
                    <a:pt x="40395" y="0"/>
                  </a:lnTo>
                  <a:lnTo>
                    <a:pt x="29919" y="248"/>
                  </a:lnTo>
                  <a:lnTo>
                    <a:pt x="12040" y="6763"/>
                  </a:lnTo>
                  <a:lnTo>
                    <a:pt x="6337" y="14116"/>
                  </a:lnTo>
                  <a:lnTo>
                    <a:pt x="0" y="34764"/>
                  </a:lnTo>
                  <a:lnTo>
                    <a:pt x="4337" y="86147"/>
                  </a:lnTo>
                  <a:lnTo>
                    <a:pt x="10030" y="113571"/>
                  </a:lnTo>
                  <a:lnTo>
                    <a:pt x="15525" y="121586"/>
                  </a:lnTo>
                  <a:lnTo>
                    <a:pt x="22698" y="125759"/>
                  </a:lnTo>
                  <a:lnTo>
                    <a:pt x="30990" y="127371"/>
                  </a:lnTo>
                  <a:lnTo>
                    <a:pt x="38857" y="126107"/>
                  </a:lnTo>
                  <a:lnTo>
                    <a:pt x="74534" y="113505"/>
                  </a:lnTo>
                  <a:lnTo>
                    <a:pt x="98160" y="112472"/>
                  </a:lnTo>
                  <a:lnTo>
                    <a:pt x="120359" y="115912"/>
                  </a:lnTo>
                  <a:lnTo>
                    <a:pt x="138804" y="124460"/>
                  </a:lnTo>
                  <a:lnTo>
                    <a:pt x="200321" y="169458"/>
                  </a:lnTo>
                  <a:lnTo>
                    <a:pt x="216964" y="195923"/>
                  </a:lnTo>
                  <a:lnTo>
                    <a:pt x="231898" y="237477"/>
                  </a:lnTo>
                  <a:lnTo>
                    <a:pt x="234780" y="262717"/>
                  </a:lnTo>
                  <a:lnTo>
                    <a:pt x="229822" y="286413"/>
                  </a:lnTo>
                  <a:lnTo>
                    <a:pt x="213877" y="316364"/>
                  </a:lnTo>
                  <a:lnTo>
                    <a:pt x="199865" y="331313"/>
                  </a:lnTo>
                  <a:lnTo>
                    <a:pt x="152116" y="354369"/>
                  </a:lnTo>
                  <a:lnTo>
                    <a:pt x="128351" y="355613"/>
                  </a:lnTo>
                  <a:lnTo>
                    <a:pt x="74967" y="352469"/>
                  </a:lnTo>
                  <a:lnTo>
                    <a:pt x="37044" y="3516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645747" y="2618554"/>
              <a:ext cx="186627" cy="342853"/>
            </a:xfrm>
            <a:custGeom>
              <a:avLst/>
              <a:gdLst/>
              <a:ahLst/>
              <a:cxnLst/>
              <a:rect l="0" t="0" r="0" b="0"/>
              <a:pathLst>
                <a:path w="186627" h="342853">
                  <a:moveTo>
                    <a:pt x="186626" y="66212"/>
                  </a:moveTo>
                  <a:lnTo>
                    <a:pt x="162579" y="84193"/>
                  </a:lnTo>
                  <a:lnTo>
                    <a:pt x="119991" y="140566"/>
                  </a:lnTo>
                  <a:lnTo>
                    <a:pt x="77835" y="203140"/>
                  </a:lnTo>
                  <a:lnTo>
                    <a:pt x="48326" y="255733"/>
                  </a:lnTo>
                  <a:lnTo>
                    <a:pt x="41923" y="292902"/>
                  </a:lnTo>
                  <a:lnTo>
                    <a:pt x="44534" y="303907"/>
                  </a:lnTo>
                  <a:lnTo>
                    <a:pt x="56793" y="322373"/>
                  </a:lnTo>
                  <a:lnTo>
                    <a:pt x="83426" y="340334"/>
                  </a:lnTo>
                  <a:lnTo>
                    <a:pt x="103324" y="342852"/>
                  </a:lnTo>
                  <a:lnTo>
                    <a:pt x="125036" y="338902"/>
                  </a:lnTo>
                  <a:lnTo>
                    <a:pt x="150284" y="329348"/>
                  </a:lnTo>
                  <a:lnTo>
                    <a:pt x="167744" y="314183"/>
                  </a:lnTo>
                  <a:lnTo>
                    <a:pt x="174038" y="305226"/>
                  </a:lnTo>
                  <a:lnTo>
                    <a:pt x="181031" y="282795"/>
                  </a:lnTo>
                  <a:lnTo>
                    <a:pt x="182896" y="270262"/>
                  </a:lnTo>
                  <a:lnTo>
                    <a:pt x="178729" y="250098"/>
                  </a:lnTo>
                  <a:lnTo>
                    <a:pt x="167908" y="233337"/>
                  </a:lnTo>
                  <a:lnTo>
                    <a:pt x="151401" y="218089"/>
                  </a:lnTo>
                  <a:lnTo>
                    <a:pt x="93585" y="190487"/>
                  </a:lnTo>
                  <a:lnTo>
                    <a:pt x="31968" y="150259"/>
                  </a:lnTo>
                  <a:lnTo>
                    <a:pt x="17284" y="135152"/>
                  </a:lnTo>
                  <a:lnTo>
                    <a:pt x="6857" y="116739"/>
                  </a:lnTo>
                  <a:lnTo>
                    <a:pt x="0" y="81053"/>
                  </a:lnTo>
                  <a:lnTo>
                    <a:pt x="3557" y="46433"/>
                  </a:lnTo>
                  <a:lnTo>
                    <a:pt x="15185" y="27786"/>
                  </a:lnTo>
                  <a:lnTo>
                    <a:pt x="32051" y="12869"/>
                  </a:lnTo>
                  <a:lnTo>
                    <a:pt x="51245" y="2340"/>
                  </a:lnTo>
                  <a:lnTo>
                    <a:pt x="74594" y="0"/>
                  </a:lnTo>
                  <a:lnTo>
                    <a:pt x="122122" y="8030"/>
                  </a:lnTo>
                  <a:lnTo>
                    <a:pt x="162966" y="28117"/>
                  </a:lnTo>
                  <a:lnTo>
                    <a:pt x="186626" y="45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4597625" y="2550598"/>
            <a:ext cx="522192" cy="436120"/>
            <a:chOff x="4597625" y="2550598"/>
            <a:chExt cx="522192" cy="436120"/>
          </a:xfrm>
        </p:grpSpPr>
        <p:sp>
          <p:nvSpPr>
            <p:cNvPr id="94" name="Freeform 93"/>
            <p:cNvSpPr/>
            <p:nvPr/>
          </p:nvSpPr>
          <p:spPr>
            <a:xfrm>
              <a:off x="4597625" y="2568953"/>
              <a:ext cx="209665" cy="417765"/>
            </a:xfrm>
            <a:custGeom>
              <a:avLst/>
              <a:gdLst/>
              <a:ahLst/>
              <a:cxnLst/>
              <a:rect l="0" t="0" r="0" b="0"/>
              <a:pathLst>
                <a:path w="209665" h="417765">
                  <a:moveTo>
                    <a:pt x="129670" y="0"/>
                  </a:moveTo>
                  <a:lnTo>
                    <a:pt x="80172" y="55087"/>
                  </a:lnTo>
                  <a:lnTo>
                    <a:pt x="52389" y="104815"/>
                  </a:lnTo>
                  <a:lnTo>
                    <a:pt x="32552" y="152849"/>
                  </a:lnTo>
                  <a:lnTo>
                    <a:pt x="14777" y="215243"/>
                  </a:lnTo>
                  <a:lnTo>
                    <a:pt x="0" y="273234"/>
                  </a:lnTo>
                  <a:lnTo>
                    <a:pt x="523" y="318174"/>
                  </a:lnTo>
                  <a:lnTo>
                    <a:pt x="12349" y="366876"/>
                  </a:lnTo>
                  <a:lnTo>
                    <a:pt x="23325" y="388834"/>
                  </a:lnTo>
                  <a:lnTo>
                    <a:pt x="39122" y="404052"/>
                  </a:lnTo>
                  <a:lnTo>
                    <a:pt x="48248" y="409748"/>
                  </a:lnTo>
                  <a:lnTo>
                    <a:pt x="89037" y="417764"/>
                  </a:lnTo>
                  <a:lnTo>
                    <a:pt x="115121" y="413401"/>
                  </a:lnTo>
                  <a:lnTo>
                    <a:pt x="146416" y="397790"/>
                  </a:lnTo>
                  <a:lnTo>
                    <a:pt x="185254" y="363516"/>
                  </a:lnTo>
                  <a:lnTo>
                    <a:pt x="199608" y="345226"/>
                  </a:lnTo>
                  <a:lnTo>
                    <a:pt x="207546" y="322280"/>
                  </a:lnTo>
                  <a:lnTo>
                    <a:pt x="209664" y="309610"/>
                  </a:lnTo>
                  <a:lnTo>
                    <a:pt x="205777" y="286173"/>
                  </a:lnTo>
                  <a:lnTo>
                    <a:pt x="201465" y="275010"/>
                  </a:lnTo>
                  <a:lnTo>
                    <a:pt x="193911" y="268738"/>
                  </a:lnTo>
                  <a:lnTo>
                    <a:pt x="184196" y="265726"/>
                  </a:lnTo>
                  <a:lnTo>
                    <a:pt x="173040" y="264888"/>
                  </a:lnTo>
                  <a:lnTo>
                    <a:pt x="151285" y="270196"/>
                  </a:lnTo>
                  <a:lnTo>
                    <a:pt x="122426" y="286339"/>
                  </a:lnTo>
                  <a:lnTo>
                    <a:pt x="98084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853637" y="2550598"/>
              <a:ext cx="266180" cy="374293"/>
            </a:xfrm>
            <a:custGeom>
              <a:avLst/>
              <a:gdLst/>
              <a:ahLst/>
              <a:cxnLst/>
              <a:rect l="0" t="0" r="0" b="0"/>
              <a:pathLst>
                <a:path w="266180" h="374293">
                  <a:moveTo>
                    <a:pt x="0" y="81526"/>
                  </a:moveTo>
                  <a:lnTo>
                    <a:pt x="9575" y="57479"/>
                  </a:lnTo>
                  <a:lnTo>
                    <a:pt x="27534" y="36056"/>
                  </a:lnTo>
                  <a:lnTo>
                    <a:pt x="54562" y="16061"/>
                  </a:lnTo>
                  <a:lnTo>
                    <a:pt x="85966" y="3377"/>
                  </a:lnTo>
                  <a:lnTo>
                    <a:pt x="111127" y="0"/>
                  </a:lnTo>
                  <a:lnTo>
                    <a:pt x="134787" y="4738"/>
                  </a:lnTo>
                  <a:lnTo>
                    <a:pt x="146010" y="9277"/>
                  </a:lnTo>
                  <a:lnTo>
                    <a:pt x="154662" y="16982"/>
                  </a:lnTo>
                  <a:lnTo>
                    <a:pt x="167394" y="38022"/>
                  </a:lnTo>
                  <a:lnTo>
                    <a:pt x="170714" y="59851"/>
                  </a:lnTo>
                  <a:lnTo>
                    <a:pt x="167120" y="81251"/>
                  </a:lnTo>
                  <a:lnTo>
                    <a:pt x="137307" y="138824"/>
                  </a:lnTo>
                  <a:lnTo>
                    <a:pt x="138331" y="139612"/>
                  </a:lnTo>
                  <a:lnTo>
                    <a:pt x="141354" y="137797"/>
                  </a:lnTo>
                  <a:lnTo>
                    <a:pt x="167965" y="135244"/>
                  </a:lnTo>
                  <a:lnTo>
                    <a:pt x="189295" y="140885"/>
                  </a:lnTo>
                  <a:lnTo>
                    <a:pt x="199896" y="145665"/>
                  </a:lnTo>
                  <a:lnTo>
                    <a:pt x="214795" y="160335"/>
                  </a:lnTo>
                  <a:lnTo>
                    <a:pt x="245051" y="215776"/>
                  </a:lnTo>
                  <a:lnTo>
                    <a:pt x="266179" y="276283"/>
                  </a:lnTo>
                  <a:lnTo>
                    <a:pt x="265911" y="317176"/>
                  </a:lnTo>
                  <a:lnTo>
                    <a:pt x="260333" y="328703"/>
                  </a:lnTo>
                  <a:lnTo>
                    <a:pt x="241655" y="347750"/>
                  </a:lnTo>
                  <a:lnTo>
                    <a:pt x="210422" y="366038"/>
                  </a:lnTo>
                  <a:lnTo>
                    <a:pt x="160021" y="374292"/>
                  </a:lnTo>
                  <a:lnTo>
                    <a:pt x="108125" y="372803"/>
                  </a:lnTo>
                  <a:lnTo>
                    <a:pt x="51722" y="358077"/>
                  </a:lnTo>
                  <a:lnTo>
                    <a:pt x="42114" y="3552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5655397" y="2505782"/>
            <a:ext cx="598531" cy="389555"/>
            <a:chOff x="5655397" y="2505782"/>
            <a:chExt cx="598531" cy="389555"/>
          </a:xfrm>
        </p:grpSpPr>
        <p:sp>
          <p:nvSpPr>
            <p:cNvPr id="97" name="Freeform 96"/>
            <p:cNvSpPr/>
            <p:nvPr/>
          </p:nvSpPr>
          <p:spPr>
            <a:xfrm>
              <a:off x="5927978" y="2505782"/>
              <a:ext cx="20624" cy="389555"/>
            </a:xfrm>
            <a:custGeom>
              <a:avLst/>
              <a:gdLst/>
              <a:ahLst/>
              <a:cxnLst/>
              <a:rect l="0" t="0" r="0" b="0"/>
              <a:pathLst>
                <a:path w="20624" h="389555">
                  <a:moveTo>
                    <a:pt x="10094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6887" y="148776"/>
                  </a:lnTo>
                  <a:lnTo>
                    <a:pt x="9144" y="203569"/>
                  </a:lnTo>
                  <a:lnTo>
                    <a:pt x="9813" y="263088"/>
                  </a:lnTo>
                  <a:lnTo>
                    <a:pt x="11181" y="317118"/>
                  </a:lnTo>
                  <a:lnTo>
                    <a:pt x="18410" y="368530"/>
                  </a:lnTo>
                  <a:lnTo>
                    <a:pt x="20623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655397" y="2579481"/>
              <a:ext cx="240562" cy="206904"/>
            </a:xfrm>
            <a:custGeom>
              <a:avLst/>
              <a:gdLst/>
              <a:ahLst/>
              <a:cxnLst/>
              <a:rect l="0" t="0" r="0" b="0"/>
              <a:pathLst>
                <a:path w="240562" h="206904">
                  <a:moveTo>
                    <a:pt x="240561" y="136871"/>
                  </a:moveTo>
                  <a:lnTo>
                    <a:pt x="187856" y="155999"/>
                  </a:lnTo>
                  <a:lnTo>
                    <a:pt x="134193" y="186234"/>
                  </a:lnTo>
                  <a:lnTo>
                    <a:pt x="101030" y="202320"/>
                  </a:lnTo>
                  <a:lnTo>
                    <a:pt x="71313" y="206903"/>
                  </a:lnTo>
                  <a:lnTo>
                    <a:pt x="47967" y="202702"/>
                  </a:lnTo>
                  <a:lnTo>
                    <a:pt x="38465" y="198306"/>
                  </a:lnTo>
                  <a:lnTo>
                    <a:pt x="24789" y="184062"/>
                  </a:lnTo>
                  <a:lnTo>
                    <a:pt x="6477" y="146323"/>
                  </a:lnTo>
                  <a:lnTo>
                    <a:pt x="0" y="88262"/>
                  </a:lnTo>
                  <a:lnTo>
                    <a:pt x="1840" y="29826"/>
                  </a:lnTo>
                  <a:lnTo>
                    <a:pt x="893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245466" y="2516310"/>
              <a:ext cx="8462" cy="347442"/>
            </a:xfrm>
            <a:custGeom>
              <a:avLst/>
              <a:gdLst/>
              <a:ahLst/>
              <a:cxnLst/>
              <a:rect l="0" t="0" r="0" b="0"/>
              <a:pathLst>
                <a:path w="8462" h="347442">
                  <a:moveTo>
                    <a:pt x="8461" y="0"/>
                  </a:moveTo>
                  <a:lnTo>
                    <a:pt x="2872" y="58617"/>
                  </a:lnTo>
                  <a:lnTo>
                    <a:pt x="78" y="118857"/>
                  </a:lnTo>
                  <a:lnTo>
                    <a:pt x="6458" y="173217"/>
                  </a:lnTo>
                  <a:lnTo>
                    <a:pt x="2477" y="233998"/>
                  </a:lnTo>
                  <a:lnTo>
                    <a:pt x="0" y="291064"/>
                  </a:lnTo>
                  <a:lnTo>
                    <a:pt x="8461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043357" y="2516310"/>
              <a:ext cx="200043" cy="218436"/>
            </a:xfrm>
            <a:custGeom>
              <a:avLst/>
              <a:gdLst/>
              <a:ahLst/>
              <a:cxnLst/>
              <a:rect l="0" t="0" r="0" b="0"/>
              <a:pathLst>
                <a:path w="200043" h="218436">
                  <a:moveTo>
                    <a:pt x="200042" y="147399"/>
                  </a:moveTo>
                  <a:lnTo>
                    <a:pt x="146167" y="183316"/>
                  </a:lnTo>
                  <a:lnTo>
                    <a:pt x="94594" y="212108"/>
                  </a:lnTo>
                  <a:lnTo>
                    <a:pt x="57534" y="218435"/>
                  </a:lnTo>
                  <a:lnTo>
                    <a:pt x="36879" y="213676"/>
                  </a:lnTo>
                  <a:lnTo>
                    <a:pt x="28096" y="209131"/>
                  </a:lnTo>
                  <a:lnTo>
                    <a:pt x="15217" y="194723"/>
                  </a:lnTo>
                  <a:lnTo>
                    <a:pt x="10145" y="185967"/>
                  </a:lnTo>
                  <a:lnTo>
                    <a:pt x="2004" y="129888"/>
                  </a:lnTo>
                  <a:lnTo>
                    <a:pt x="594" y="80860"/>
                  </a:lnTo>
                  <a:lnTo>
                    <a:pt x="117" y="2801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6870795" y="2404834"/>
            <a:ext cx="544375" cy="396339"/>
            <a:chOff x="6870795" y="2404834"/>
            <a:chExt cx="544375" cy="396339"/>
          </a:xfrm>
        </p:grpSpPr>
        <p:sp>
          <p:nvSpPr>
            <p:cNvPr id="102" name="Freeform 101"/>
            <p:cNvSpPr/>
            <p:nvPr/>
          </p:nvSpPr>
          <p:spPr>
            <a:xfrm>
              <a:off x="6870795" y="2421554"/>
              <a:ext cx="278055" cy="379619"/>
            </a:xfrm>
            <a:custGeom>
              <a:avLst/>
              <a:gdLst/>
              <a:ahLst/>
              <a:cxnLst/>
              <a:rect l="0" t="0" r="0" b="0"/>
              <a:pathLst>
                <a:path w="278055" h="379619">
                  <a:moveTo>
                    <a:pt x="35899" y="0"/>
                  </a:moveTo>
                  <a:lnTo>
                    <a:pt x="17941" y="53875"/>
                  </a:lnTo>
                  <a:lnTo>
                    <a:pt x="11150" y="74247"/>
                  </a:lnTo>
                  <a:lnTo>
                    <a:pt x="7701" y="77574"/>
                  </a:lnTo>
                  <a:lnTo>
                    <a:pt x="4232" y="76283"/>
                  </a:lnTo>
                  <a:lnTo>
                    <a:pt x="749" y="71912"/>
                  </a:lnTo>
                  <a:lnTo>
                    <a:pt x="0" y="54578"/>
                  </a:lnTo>
                  <a:lnTo>
                    <a:pt x="4736" y="33615"/>
                  </a:lnTo>
                  <a:lnTo>
                    <a:pt x="14640" y="16500"/>
                  </a:lnTo>
                  <a:lnTo>
                    <a:pt x="22896" y="11000"/>
                  </a:lnTo>
                  <a:lnTo>
                    <a:pt x="44548" y="4889"/>
                  </a:lnTo>
                  <a:lnTo>
                    <a:pt x="77456" y="7038"/>
                  </a:lnTo>
                  <a:lnTo>
                    <a:pt x="95703" y="15216"/>
                  </a:lnTo>
                  <a:lnTo>
                    <a:pt x="103845" y="20673"/>
                  </a:lnTo>
                  <a:lnTo>
                    <a:pt x="116010" y="36094"/>
                  </a:lnTo>
                  <a:lnTo>
                    <a:pt x="153518" y="96484"/>
                  </a:lnTo>
                  <a:lnTo>
                    <a:pt x="168924" y="146787"/>
                  </a:lnTo>
                  <a:lnTo>
                    <a:pt x="180112" y="208716"/>
                  </a:lnTo>
                  <a:lnTo>
                    <a:pt x="179235" y="249015"/>
                  </a:lnTo>
                  <a:lnTo>
                    <a:pt x="165215" y="304843"/>
                  </a:lnTo>
                  <a:lnTo>
                    <a:pt x="153894" y="335599"/>
                  </a:lnTo>
                  <a:lnTo>
                    <a:pt x="122999" y="374881"/>
                  </a:lnTo>
                  <a:lnTo>
                    <a:pt x="113853" y="378602"/>
                  </a:lnTo>
                  <a:lnTo>
                    <a:pt x="91212" y="379618"/>
                  </a:lnTo>
                  <a:lnTo>
                    <a:pt x="71792" y="373050"/>
                  </a:lnTo>
                  <a:lnTo>
                    <a:pt x="63336" y="368023"/>
                  </a:lnTo>
                  <a:lnTo>
                    <a:pt x="50823" y="353078"/>
                  </a:lnTo>
                  <a:lnTo>
                    <a:pt x="45848" y="344180"/>
                  </a:lnTo>
                  <a:lnTo>
                    <a:pt x="43440" y="324934"/>
                  </a:lnTo>
                  <a:lnTo>
                    <a:pt x="44436" y="314889"/>
                  </a:lnTo>
                  <a:lnTo>
                    <a:pt x="48609" y="307022"/>
                  </a:lnTo>
                  <a:lnTo>
                    <a:pt x="62605" y="295162"/>
                  </a:lnTo>
                  <a:lnTo>
                    <a:pt x="101394" y="287497"/>
                  </a:lnTo>
                  <a:lnTo>
                    <a:pt x="158497" y="300548"/>
                  </a:lnTo>
                  <a:lnTo>
                    <a:pt x="198437" y="313139"/>
                  </a:lnTo>
                  <a:lnTo>
                    <a:pt x="261659" y="346768"/>
                  </a:lnTo>
                  <a:lnTo>
                    <a:pt x="27805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158001" y="2404834"/>
              <a:ext cx="257169" cy="393419"/>
            </a:xfrm>
            <a:custGeom>
              <a:avLst/>
              <a:gdLst/>
              <a:ahLst/>
              <a:cxnLst/>
              <a:rect l="0" t="0" r="0" b="0"/>
              <a:pathLst>
                <a:path w="257169" h="393419">
                  <a:moveTo>
                    <a:pt x="85605" y="16720"/>
                  </a:moveTo>
                  <a:lnTo>
                    <a:pt x="50858" y="53806"/>
                  </a:lnTo>
                  <a:lnTo>
                    <a:pt x="17877" y="110790"/>
                  </a:lnTo>
                  <a:lnTo>
                    <a:pt x="4421" y="127159"/>
                  </a:lnTo>
                  <a:lnTo>
                    <a:pt x="1066" y="128951"/>
                  </a:lnTo>
                  <a:lnTo>
                    <a:pt x="0" y="126635"/>
                  </a:lnTo>
                  <a:lnTo>
                    <a:pt x="6695" y="97703"/>
                  </a:lnTo>
                  <a:lnTo>
                    <a:pt x="35167" y="37492"/>
                  </a:lnTo>
                  <a:lnTo>
                    <a:pt x="52203" y="11696"/>
                  </a:lnTo>
                  <a:lnTo>
                    <a:pt x="71539" y="2789"/>
                  </a:lnTo>
                  <a:lnTo>
                    <a:pt x="94561" y="0"/>
                  </a:lnTo>
                  <a:lnTo>
                    <a:pt x="116492" y="2660"/>
                  </a:lnTo>
                  <a:lnTo>
                    <a:pt x="134818" y="10861"/>
                  </a:lnTo>
                  <a:lnTo>
                    <a:pt x="142980" y="16323"/>
                  </a:lnTo>
                  <a:lnTo>
                    <a:pt x="155168" y="31751"/>
                  </a:lnTo>
                  <a:lnTo>
                    <a:pt x="172525" y="70252"/>
                  </a:lnTo>
                  <a:lnTo>
                    <a:pt x="172798" y="80484"/>
                  </a:lnTo>
                  <a:lnTo>
                    <a:pt x="166861" y="101212"/>
                  </a:lnTo>
                  <a:lnTo>
                    <a:pt x="137394" y="150506"/>
                  </a:lnTo>
                  <a:lnTo>
                    <a:pt x="128510" y="161578"/>
                  </a:lnTo>
                  <a:lnTo>
                    <a:pt x="129416" y="161255"/>
                  </a:lnTo>
                  <a:lnTo>
                    <a:pt x="132360" y="158700"/>
                  </a:lnTo>
                  <a:lnTo>
                    <a:pt x="144989" y="158981"/>
                  </a:lnTo>
                  <a:lnTo>
                    <a:pt x="162301" y="164175"/>
                  </a:lnTo>
                  <a:lnTo>
                    <a:pt x="212342" y="193127"/>
                  </a:lnTo>
                  <a:lnTo>
                    <a:pt x="238060" y="224706"/>
                  </a:lnTo>
                  <a:lnTo>
                    <a:pt x="254910" y="258110"/>
                  </a:lnTo>
                  <a:lnTo>
                    <a:pt x="257168" y="282712"/>
                  </a:lnTo>
                  <a:lnTo>
                    <a:pt x="249086" y="331044"/>
                  </a:lnTo>
                  <a:lnTo>
                    <a:pt x="236642" y="349832"/>
                  </a:lnTo>
                  <a:lnTo>
                    <a:pt x="218243" y="364811"/>
                  </a:lnTo>
                  <a:lnTo>
                    <a:pt x="160365" y="387888"/>
                  </a:lnTo>
                  <a:lnTo>
                    <a:pt x="122444" y="393418"/>
                  </a:lnTo>
                  <a:lnTo>
                    <a:pt x="75076" y="3852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2063623" y="3337533"/>
            <a:ext cx="419804" cy="372250"/>
            <a:chOff x="2063623" y="3337533"/>
            <a:chExt cx="419804" cy="372250"/>
          </a:xfrm>
        </p:grpSpPr>
        <p:sp>
          <p:nvSpPr>
            <p:cNvPr id="105" name="Freeform 104"/>
            <p:cNvSpPr/>
            <p:nvPr/>
          </p:nvSpPr>
          <p:spPr>
            <a:xfrm>
              <a:off x="2063623" y="3337533"/>
              <a:ext cx="10492" cy="326385"/>
            </a:xfrm>
            <a:custGeom>
              <a:avLst/>
              <a:gdLst/>
              <a:ahLst/>
              <a:cxnLst/>
              <a:rect l="0" t="0" r="0" b="0"/>
              <a:pathLst>
                <a:path w="10492" h="326385">
                  <a:moveTo>
                    <a:pt x="10491" y="0"/>
                  </a:moveTo>
                  <a:lnTo>
                    <a:pt x="4901" y="58617"/>
                  </a:lnTo>
                  <a:lnTo>
                    <a:pt x="1426" y="110175"/>
                  </a:lnTo>
                  <a:lnTo>
                    <a:pt x="396" y="169905"/>
                  </a:lnTo>
                  <a:lnTo>
                    <a:pt x="91" y="232056"/>
                  </a:lnTo>
                  <a:lnTo>
                    <a:pt x="0" y="283747"/>
                  </a:lnTo>
                  <a:lnTo>
                    <a:pt x="3099" y="304705"/>
                  </a:lnTo>
                  <a:lnTo>
                    <a:pt x="10491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195313" y="3390176"/>
              <a:ext cx="288114" cy="319607"/>
            </a:xfrm>
            <a:custGeom>
              <a:avLst/>
              <a:gdLst/>
              <a:ahLst/>
              <a:cxnLst/>
              <a:rect l="0" t="0" r="0" b="0"/>
              <a:pathLst>
                <a:path w="288114" h="319607">
                  <a:moveTo>
                    <a:pt x="226241" y="0"/>
                  </a:moveTo>
                  <a:lnTo>
                    <a:pt x="167624" y="5589"/>
                  </a:lnTo>
                  <a:lnTo>
                    <a:pt x="113450" y="8383"/>
                  </a:lnTo>
                  <a:lnTo>
                    <a:pt x="57689" y="2002"/>
                  </a:lnTo>
                  <a:lnTo>
                    <a:pt x="32006" y="3230"/>
                  </a:lnTo>
                  <a:lnTo>
                    <a:pt x="12793" y="11574"/>
                  </a:lnTo>
                  <a:lnTo>
                    <a:pt x="6733" y="19414"/>
                  </a:lnTo>
                  <a:lnTo>
                    <a:pt x="0" y="40604"/>
                  </a:lnTo>
                  <a:lnTo>
                    <a:pt x="4083" y="92335"/>
                  </a:lnTo>
                  <a:lnTo>
                    <a:pt x="9741" y="119806"/>
                  </a:lnTo>
                  <a:lnTo>
                    <a:pt x="15227" y="127834"/>
                  </a:lnTo>
                  <a:lnTo>
                    <a:pt x="22394" y="132016"/>
                  </a:lnTo>
                  <a:lnTo>
                    <a:pt x="30682" y="133634"/>
                  </a:lnTo>
                  <a:lnTo>
                    <a:pt x="38546" y="132373"/>
                  </a:lnTo>
                  <a:lnTo>
                    <a:pt x="91778" y="110340"/>
                  </a:lnTo>
                  <a:lnTo>
                    <a:pt x="128558" y="107953"/>
                  </a:lnTo>
                  <a:lnTo>
                    <a:pt x="189331" y="120136"/>
                  </a:lnTo>
                  <a:lnTo>
                    <a:pt x="234548" y="134691"/>
                  </a:lnTo>
                  <a:lnTo>
                    <a:pt x="259638" y="153512"/>
                  </a:lnTo>
                  <a:lnTo>
                    <a:pt x="274619" y="171173"/>
                  </a:lnTo>
                  <a:lnTo>
                    <a:pt x="282837" y="193840"/>
                  </a:lnTo>
                  <a:lnTo>
                    <a:pt x="288113" y="246519"/>
                  </a:lnTo>
                  <a:lnTo>
                    <a:pt x="282596" y="271001"/>
                  </a:lnTo>
                  <a:lnTo>
                    <a:pt x="277849" y="282443"/>
                  </a:lnTo>
                  <a:lnTo>
                    <a:pt x="263216" y="298275"/>
                  </a:lnTo>
                  <a:lnTo>
                    <a:pt x="232127" y="313766"/>
                  </a:lnTo>
                  <a:lnTo>
                    <a:pt x="207800" y="319606"/>
                  </a:lnTo>
                  <a:lnTo>
                    <a:pt x="147297" y="316580"/>
                  </a:lnTo>
                  <a:lnTo>
                    <a:pt x="120956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1968829" y="2768994"/>
            <a:ext cx="1797637" cy="995375"/>
            <a:chOff x="1968829" y="2768994"/>
            <a:chExt cx="1797637" cy="995375"/>
          </a:xfrm>
        </p:grpSpPr>
        <p:sp>
          <p:nvSpPr>
            <p:cNvPr id="108" name="Freeform 107"/>
            <p:cNvSpPr/>
            <p:nvPr/>
          </p:nvSpPr>
          <p:spPr>
            <a:xfrm>
              <a:off x="1968829" y="2768994"/>
              <a:ext cx="452726" cy="294799"/>
            </a:xfrm>
            <a:custGeom>
              <a:avLst/>
              <a:gdLst/>
              <a:ahLst/>
              <a:cxnLst/>
              <a:rect l="0" t="0" r="0" b="0"/>
              <a:pathLst>
                <a:path w="452726" h="294799">
                  <a:moveTo>
                    <a:pt x="452725" y="0"/>
                  </a:moveTo>
                  <a:lnTo>
                    <a:pt x="395491" y="45782"/>
                  </a:lnTo>
                  <a:lnTo>
                    <a:pt x="343024" y="79364"/>
                  </a:lnTo>
                  <a:lnTo>
                    <a:pt x="290369" y="106963"/>
                  </a:lnTo>
                  <a:lnTo>
                    <a:pt x="233741" y="139325"/>
                  </a:lnTo>
                  <a:lnTo>
                    <a:pt x="178708" y="168248"/>
                  </a:lnTo>
                  <a:lnTo>
                    <a:pt x="122778" y="202081"/>
                  </a:lnTo>
                  <a:lnTo>
                    <a:pt x="67839" y="242558"/>
                  </a:lnTo>
                  <a:lnTo>
                    <a:pt x="25098" y="278110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167360" y="3313540"/>
              <a:ext cx="285988" cy="450829"/>
            </a:xfrm>
            <a:custGeom>
              <a:avLst/>
              <a:gdLst/>
              <a:ahLst/>
              <a:cxnLst/>
              <a:rect l="0" t="0" r="0" b="0"/>
              <a:pathLst>
                <a:path w="285988" h="450829">
                  <a:moveTo>
                    <a:pt x="33303" y="34522"/>
                  </a:moveTo>
                  <a:lnTo>
                    <a:pt x="33303" y="56879"/>
                  </a:lnTo>
                  <a:lnTo>
                    <a:pt x="22124" y="87550"/>
                  </a:lnTo>
                  <a:lnTo>
                    <a:pt x="3995" y="113275"/>
                  </a:lnTo>
                  <a:lnTo>
                    <a:pt x="896" y="115100"/>
                  </a:lnTo>
                  <a:lnTo>
                    <a:pt x="0" y="112807"/>
                  </a:lnTo>
                  <a:lnTo>
                    <a:pt x="6967" y="83911"/>
                  </a:lnTo>
                  <a:lnTo>
                    <a:pt x="21860" y="49026"/>
                  </a:lnTo>
                  <a:lnTo>
                    <a:pt x="46680" y="20232"/>
                  </a:lnTo>
                  <a:lnTo>
                    <a:pt x="76261" y="2471"/>
                  </a:lnTo>
                  <a:lnTo>
                    <a:pt x="99968" y="0"/>
                  </a:lnTo>
                  <a:lnTo>
                    <a:pt x="147727" y="7946"/>
                  </a:lnTo>
                  <a:lnTo>
                    <a:pt x="166436" y="23490"/>
                  </a:lnTo>
                  <a:lnTo>
                    <a:pt x="181380" y="45996"/>
                  </a:lnTo>
                  <a:lnTo>
                    <a:pt x="200506" y="98573"/>
                  </a:lnTo>
                  <a:lnTo>
                    <a:pt x="215550" y="154019"/>
                  </a:lnTo>
                  <a:lnTo>
                    <a:pt x="220663" y="201600"/>
                  </a:lnTo>
                  <a:lnTo>
                    <a:pt x="222178" y="252742"/>
                  </a:lnTo>
                  <a:lnTo>
                    <a:pt x="214285" y="314020"/>
                  </a:lnTo>
                  <a:lnTo>
                    <a:pt x="198340" y="368065"/>
                  </a:lnTo>
                  <a:lnTo>
                    <a:pt x="173008" y="412882"/>
                  </a:lnTo>
                  <a:lnTo>
                    <a:pt x="146836" y="439347"/>
                  </a:lnTo>
                  <a:lnTo>
                    <a:pt x="123927" y="448411"/>
                  </a:lnTo>
                  <a:lnTo>
                    <a:pt x="111266" y="450828"/>
                  </a:lnTo>
                  <a:lnTo>
                    <a:pt x="90960" y="447274"/>
                  </a:lnTo>
                  <a:lnTo>
                    <a:pt x="82269" y="443051"/>
                  </a:lnTo>
                  <a:lnTo>
                    <a:pt x="76476" y="435556"/>
                  </a:lnTo>
                  <a:lnTo>
                    <a:pt x="70038" y="414751"/>
                  </a:lnTo>
                  <a:lnTo>
                    <a:pt x="70661" y="404991"/>
                  </a:lnTo>
                  <a:lnTo>
                    <a:pt x="77593" y="387908"/>
                  </a:lnTo>
                  <a:lnTo>
                    <a:pt x="94649" y="365137"/>
                  </a:lnTo>
                  <a:lnTo>
                    <a:pt x="120109" y="349161"/>
                  </a:lnTo>
                  <a:lnTo>
                    <a:pt x="181966" y="337955"/>
                  </a:lnTo>
                  <a:lnTo>
                    <a:pt x="242693" y="331025"/>
                  </a:lnTo>
                  <a:lnTo>
                    <a:pt x="285987" y="3293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514649" y="3352071"/>
              <a:ext cx="251817" cy="389523"/>
            </a:xfrm>
            <a:custGeom>
              <a:avLst/>
              <a:gdLst/>
              <a:ahLst/>
              <a:cxnLst/>
              <a:rect l="0" t="0" r="0" b="0"/>
              <a:pathLst>
                <a:path w="251817" h="389523">
                  <a:moveTo>
                    <a:pt x="65040" y="6519"/>
                  </a:moveTo>
                  <a:lnTo>
                    <a:pt x="30293" y="43606"/>
                  </a:lnTo>
                  <a:lnTo>
                    <a:pt x="3807" y="85882"/>
                  </a:lnTo>
                  <a:lnTo>
                    <a:pt x="821" y="87504"/>
                  </a:lnTo>
                  <a:lnTo>
                    <a:pt x="0" y="85075"/>
                  </a:lnTo>
                  <a:lnTo>
                    <a:pt x="623" y="79947"/>
                  </a:lnTo>
                  <a:lnTo>
                    <a:pt x="12678" y="55962"/>
                  </a:lnTo>
                  <a:lnTo>
                    <a:pt x="38882" y="24821"/>
                  </a:lnTo>
                  <a:lnTo>
                    <a:pt x="56924" y="10364"/>
                  </a:lnTo>
                  <a:lnTo>
                    <a:pt x="79760" y="2379"/>
                  </a:lnTo>
                  <a:lnTo>
                    <a:pt x="104337" y="0"/>
                  </a:lnTo>
                  <a:lnTo>
                    <a:pt x="126959" y="2842"/>
                  </a:lnTo>
                  <a:lnTo>
                    <a:pt x="145592" y="14244"/>
                  </a:lnTo>
                  <a:lnTo>
                    <a:pt x="153836" y="22197"/>
                  </a:lnTo>
                  <a:lnTo>
                    <a:pt x="162997" y="43513"/>
                  </a:lnTo>
                  <a:lnTo>
                    <a:pt x="165898" y="67415"/>
                  </a:lnTo>
                  <a:lnTo>
                    <a:pt x="163288" y="89736"/>
                  </a:lnTo>
                  <a:lnTo>
                    <a:pt x="149652" y="122033"/>
                  </a:lnTo>
                  <a:lnTo>
                    <a:pt x="130794" y="148240"/>
                  </a:lnTo>
                  <a:lnTo>
                    <a:pt x="102075" y="167311"/>
                  </a:lnTo>
                  <a:lnTo>
                    <a:pt x="103768" y="167526"/>
                  </a:lnTo>
                  <a:lnTo>
                    <a:pt x="108406" y="166500"/>
                  </a:lnTo>
                  <a:lnTo>
                    <a:pt x="131701" y="170644"/>
                  </a:lnTo>
                  <a:lnTo>
                    <a:pt x="191392" y="204573"/>
                  </a:lnTo>
                  <a:lnTo>
                    <a:pt x="235528" y="252717"/>
                  </a:lnTo>
                  <a:lnTo>
                    <a:pt x="245318" y="271529"/>
                  </a:lnTo>
                  <a:lnTo>
                    <a:pt x="251816" y="307439"/>
                  </a:lnTo>
                  <a:lnTo>
                    <a:pt x="247098" y="327824"/>
                  </a:lnTo>
                  <a:lnTo>
                    <a:pt x="225004" y="359976"/>
                  </a:lnTo>
                  <a:lnTo>
                    <a:pt x="199394" y="376149"/>
                  </a:lnTo>
                  <a:lnTo>
                    <a:pt x="169579" y="388351"/>
                  </a:lnTo>
                  <a:lnTo>
                    <a:pt x="145817" y="389522"/>
                  </a:lnTo>
                  <a:lnTo>
                    <a:pt x="83303" y="386069"/>
                  </a:lnTo>
                  <a:lnTo>
                    <a:pt x="65040" y="3855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5780145" y="2432082"/>
            <a:ext cx="1568747" cy="442198"/>
            <a:chOff x="5780145" y="2432082"/>
            <a:chExt cx="1568747" cy="442198"/>
          </a:xfrm>
        </p:grpSpPr>
        <p:sp>
          <p:nvSpPr>
            <p:cNvPr id="112" name="Freeform 111"/>
            <p:cNvSpPr/>
            <p:nvPr/>
          </p:nvSpPr>
          <p:spPr>
            <a:xfrm>
              <a:off x="6917222" y="2432082"/>
              <a:ext cx="431670" cy="357970"/>
            </a:xfrm>
            <a:custGeom>
              <a:avLst/>
              <a:gdLst/>
              <a:ahLst/>
              <a:cxnLst/>
              <a:rect l="0" t="0" r="0" b="0"/>
              <a:pathLst>
                <a:path w="431670" h="357970">
                  <a:moveTo>
                    <a:pt x="431669" y="0"/>
                  </a:moveTo>
                  <a:lnTo>
                    <a:pt x="374435" y="45782"/>
                  </a:lnTo>
                  <a:lnTo>
                    <a:pt x="314182" y="94155"/>
                  </a:lnTo>
                  <a:lnTo>
                    <a:pt x="251123" y="143855"/>
                  </a:lnTo>
                  <a:lnTo>
                    <a:pt x="194965" y="186001"/>
                  </a:lnTo>
                  <a:lnTo>
                    <a:pt x="143612" y="229432"/>
                  </a:lnTo>
                  <a:lnTo>
                    <a:pt x="85116" y="274839"/>
                  </a:lnTo>
                  <a:lnTo>
                    <a:pt x="23475" y="328603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780145" y="2474197"/>
              <a:ext cx="463255" cy="400083"/>
            </a:xfrm>
            <a:custGeom>
              <a:avLst/>
              <a:gdLst/>
              <a:ahLst/>
              <a:cxnLst/>
              <a:rect l="0" t="0" r="0" b="0"/>
              <a:pathLst>
                <a:path w="463255" h="400083">
                  <a:moveTo>
                    <a:pt x="463254" y="0"/>
                  </a:moveTo>
                  <a:lnTo>
                    <a:pt x="419291" y="20243"/>
                  </a:lnTo>
                  <a:lnTo>
                    <a:pt x="363396" y="59898"/>
                  </a:lnTo>
                  <a:lnTo>
                    <a:pt x="306850" y="103120"/>
                  </a:lnTo>
                  <a:lnTo>
                    <a:pt x="246370" y="154291"/>
                  </a:lnTo>
                  <a:lnTo>
                    <a:pt x="185850" y="203543"/>
                  </a:lnTo>
                  <a:lnTo>
                    <a:pt x="149795" y="234745"/>
                  </a:lnTo>
                  <a:lnTo>
                    <a:pt x="89341" y="296443"/>
                  </a:lnTo>
                  <a:lnTo>
                    <a:pt x="29145" y="359040"/>
                  </a:lnTo>
                  <a:lnTo>
                    <a:pt x="0" y="400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3421761" y="2484725"/>
            <a:ext cx="4092699" cy="1200250"/>
            <a:chOff x="3421761" y="2484725"/>
            <a:chExt cx="4092699" cy="1200250"/>
          </a:xfrm>
        </p:grpSpPr>
        <p:sp>
          <p:nvSpPr>
            <p:cNvPr id="115" name="Freeform 114"/>
            <p:cNvSpPr/>
            <p:nvPr/>
          </p:nvSpPr>
          <p:spPr>
            <a:xfrm>
              <a:off x="4716767" y="3274362"/>
              <a:ext cx="20190" cy="400084"/>
            </a:xfrm>
            <a:custGeom>
              <a:avLst/>
              <a:gdLst/>
              <a:ahLst/>
              <a:cxnLst/>
              <a:rect l="0" t="0" r="0" b="0"/>
              <a:pathLst>
                <a:path w="20190" h="400084">
                  <a:moveTo>
                    <a:pt x="0" y="0"/>
                  </a:moveTo>
                  <a:lnTo>
                    <a:pt x="11178" y="11179"/>
                  </a:lnTo>
                  <a:lnTo>
                    <a:pt x="16666" y="32265"/>
                  </a:lnTo>
                  <a:lnTo>
                    <a:pt x="20189" y="87872"/>
                  </a:lnTo>
                  <a:lnTo>
                    <a:pt x="15210" y="135481"/>
                  </a:lnTo>
                  <a:lnTo>
                    <a:pt x="11916" y="186632"/>
                  </a:lnTo>
                  <a:lnTo>
                    <a:pt x="10939" y="238832"/>
                  </a:lnTo>
                  <a:lnTo>
                    <a:pt x="10609" y="301637"/>
                  </a:lnTo>
                  <a:lnTo>
                    <a:pt x="10544" y="362916"/>
                  </a:lnTo>
                  <a:lnTo>
                    <a:pt x="10528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456668" y="3390176"/>
              <a:ext cx="291685" cy="154392"/>
            </a:xfrm>
            <a:custGeom>
              <a:avLst/>
              <a:gdLst/>
              <a:ahLst/>
              <a:cxnLst/>
              <a:rect l="0" t="0" r="0" b="0"/>
              <a:pathLst>
                <a:path w="291685" h="154392">
                  <a:moveTo>
                    <a:pt x="291684" y="84228"/>
                  </a:moveTo>
                  <a:lnTo>
                    <a:pt x="269327" y="84228"/>
                  </a:lnTo>
                  <a:lnTo>
                    <a:pt x="252112" y="90467"/>
                  </a:lnTo>
                  <a:lnTo>
                    <a:pt x="196226" y="115437"/>
                  </a:lnTo>
                  <a:lnTo>
                    <a:pt x="133695" y="139957"/>
                  </a:lnTo>
                  <a:lnTo>
                    <a:pt x="111502" y="149940"/>
                  </a:lnTo>
                  <a:lnTo>
                    <a:pt x="73870" y="154391"/>
                  </a:lnTo>
                  <a:lnTo>
                    <a:pt x="50989" y="151286"/>
                  </a:lnTo>
                  <a:lnTo>
                    <a:pt x="32240" y="142887"/>
                  </a:lnTo>
                  <a:lnTo>
                    <a:pt x="23965" y="137372"/>
                  </a:lnTo>
                  <a:lnTo>
                    <a:pt x="11651" y="118766"/>
                  </a:lnTo>
                  <a:lnTo>
                    <a:pt x="3448" y="94899"/>
                  </a:lnTo>
                  <a:lnTo>
                    <a:pt x="0" y="56324"/>
                  </a:lnTo>
                  <a:lnTo>
                    <a:pt x="74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085264" y="3358590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21057" y="0"/>
                  </a:moveTo>
                  <a:lnTo>
                    <a:pt x="17937" y="48931"/>
                  </a:lnTo>
                  <a:lnTo>
                    <a:pt x="12724" y="96776"/>
                  </a:lnTo>
                  <a:lnTo>
                    <a:pt x="11179" y="151117"/>
                  </a:lnTo>
                  <a:lnTo>
                    <a:pt x="7601" y="211672"/>
                  </a:lnTo>
                  <a:lnTo>
                    <a:pt x="2252" y="267828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885223" y="3337533"/>
              <a:ext cx="231628" cy="157929"/>
            </a:xfrm>
            <a:custGeom>
              <a:avLst/>
              <a:gdLst/>
              <a:ahLst/>
              <a:cxnLst/>
              <a:rect l="0" t="0" r="0" b="0"/>
              <a:pathLst>
                <a:path w="231628" h="157929">
                  <a:moveTo>
                    <a:pt x="231627" y="157928"/>
                  </a:moveTo>
                  <a:lnTo>
                    <a:pt x="214859" y="146750"/>
                  </a:lnTo>
                  <a:lnTo>
                    <a:pt x="197268" y="144381"/>
                  </a:lnTo>
                  <a:lnTo>
                    <a:pt x="137458" y="154237"/>
                  </a:lnTo>
                  <a:lnTo>
                    <a:pt x="75548" y="157199"/>
                  </a:lnTo>
                  <a:lnTo>
                    <a:pt x="48785" y="155264"/>
                  </a:lnTo>
                  <a:lnTo>
                    <a:pt x="29090" y="146605"/>
                  </a:lnTo>
                  <a:lnTo>
                    <a:pt x="15658" y="131838"/>
                  </a:lnTo>
                  <a:lnTo>
                    <a:pt x="10439" y="122987"/>
                  </a:lnTo>
                  <a:lnTo>
                    <a:pt x="2062" y="67925"/>
                  </a:lnTo>
                  <a:lnTo>
                    <a:pt x="407" y="2013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743936" y="3148020"/>
              <a:ext cx="254301" cy="452727"/>
            </a:xfrm>
            <a:custGeom>
              <a:avLst/>
              <a:gdLst/>
              <a:ahLst/>
              <a:cxnLst/>
              <a:rect l="0" t="0" r="0" b="0"/>
              <a:pathLst>
                <a:path w="254301" h="452727">
                  <a:moveTo>
                    <a:pt x="215193" y="0"/>
                  </a:moveTo>
                  <a:lnTo>
                    <a:pt x="166262" y="8334"/>
                  </a:lnTo>
                  <a:lnTo>
                    <a:pt x="107132" y="10095"/>
                  </a:lnTo>
                  <a:lnTo>
                    <a:pt x="50392" y="4377"/>
                  </a:lnTo>
                  <a:lnTo>
                    <a:pt x="22235" y="7015"/>
                  </a:lnTo>
                  <a:lnTo>
                    <a:pt x="12855" y="12865"/>
                  </a:lnTo>
                  <a:lnTo>
                    <a:pt x="6601" y="21445"/>
                  </a:lnTo>
                  <a:lnTo>
                    <a:pt x="2433" y="31845"/>
                  </a:lnTo>
                  <a:lnTo>
                    <a:pt x="920" y="55877"/>
                  </a:lnTo>
                  <a:lnTo>
                    <a:pt x="9481" y="109434"/>
                  </a:lnTo>
                  <a:lnTo>
                    <a:pt x="7883" y="145509"/>
                  </a:lnTo>
                  <a:lnTo>
                    <a:pt x="0" y="184014"/>
                  </a:lnTo>
                  <a:lnTo>
                    <a:pt x="371" y="190526"/>
                  </a:lnTo>
                  <a:lnTo>
                    <a:pt x="2958" y="192528"/>
                  </a:lnTo>
                  <a:lnTo>
                    <a:pt x="56773" y="169992"/>
                  </a:lnTo>
                  <a:lnTo>
                    <a:pt x="80444" y="163289"/>
                  </a:lnTo>
                  <a:lnTo>
                    <a:pt x="110461" y="160311"/>
                  </a:lnTo>
                  <a:lnTo>
                    <a:pt x="137060" y="165226"/>
                  </a:lnTo>
                  <a:lnTo>
                    <a:pt x="160580" y="176379"/>
                  </a:lnTo>
                  <a:lnTo>
                    <a:pt x="201156" y="212136"/>
                  </a:lnTo>
                  <a:lnTo>
                    <a:pt x="243351" y="265546"/>
                  </a:lnTo>
                  <a:lnTo>
                    <a:pt x="251105" y="286476"/>
                  </a:lnTo>
                  <a:lnTo>
                    <a:pt x="254300" y="324568"/>
                  </a:lnTo>
                  <a:lnTo>
                    <a:pt x="242411" y="387698"/>
                  </a:lnTo>
                  <a:lnTo>
                    <a:pt x="229630" y="406667"/>
                  </a:lnTo>
                  <a:lnTo>
                    <a:pt x="198418" y="437908"/>
                  </a:lnTo>
                  <a:lnTo>
                    <a:pt x="177712" y="446140"/>
                  </a:lnTo>
                  <a:lnTo>
                    <a:pt x="120437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005585" y="3171426"/>
              <a:ext cx="252336" cy="362908"/>
            </a:xfrm>
            <a:custGeom>
              <a:avLst/>
              <a:gdLst/>
              <a:ahLst/>
              <a:cxnLst/>
              <a:rect l="0" t="0" r="0" b="0"/>
              <a:pathLst>
                <a:path w="252336" h="362908">
                  <a:moveTo>
                    <a:pt x="216757" y="145050"/>
                  </a:moveTo>
                  <a:lnTo>
                    <a:pt x="190393" y="207331"/>
                  </a:lnTo>
                  <a:lnTo>
                    <a:pt x="162448" y="269657"/>
                  </a:lnTo>
                  <a:lnTo>
                    <a:pt x="150622" y="308053"/>
                  </a:lnTo>
                  <a:lnTo>
                    <a:pt x="150888" y="349065"/>
                  </a:lnTo>
                  <a:lnTo>
                    <a:pt x="156467" y="357099"/>
                  </a:lnTo>
                  <a:lnTo>
                    <a:pt x="164865" y="361286"/>
                  </a:lnTo>
                  <a:lnTo>
                    <a:pt x="175143" y="362907"/>
                  </a:lnTo>
                  <a:lnTo>
                    <a:pt x="192803" y="358469"/>
                  </a:lnTo>
                  <a:lnTo>
                    <a:pt x="223203" y="336556"/>
                  </a:lnTo>
                  <a:lnTo>
                    <a:pt x="239074" y="310977"/>
                  </a:lnTo>
                  <a:lnTo>
                    <a:pt x="251185" y="281171"/>
                  </a:lnTo>
                  <a:lnTo>
                    <a:pt x="252335" y="260530"/>
                  </a:lnTo>
                  <a:lnTo>
                    <a:pt x="247777" y="240828"/>
                  </a:lnTo>
                  <a:lnTo>
                    <a:pt x="237953" y="224273"/>
                  </a:lnTo>
                  <a:lnTo>
                    <a:pt x="213678" y="201799"/>
                  </a:lnTo>
                  <a:lnTo>
                    <a:pt x="153316" y="173795"/>
                  </a:lnTo>
                  <a:lnTo>
                    <a:pt x="90391" y="152128"/>
                  </a:lnTo>
                  <a:lnTo>
                    <a:pt x="49466" y="136873"/>
                  </a:lnTo>
                  <a:lnTo>
                    <a:pt x="25119" y="117931"/>
                  </a:lnTo>
                  <a:lnTo>
                    <a:pt x="10312" y="100242"/>
                  </a:lnTo>
                  <a:lnTo>
                    <a:pt x="2171" y="77562"/>
                  </a:lnTo>
                  <a:lnTo>
                    <a:pt x="0" y="64963"/>
                  </a:lnTo>
                  <a:lnTo>
                    <a:pt x="3827" y="44725"/>
                  </a:lnTo>
                  <a:lnTo>
                    <a:pt x="8123" y="36053"/>
                  </a:lnTo>
                  <a:lnTo>
                    <a:pt x="22255" y="23298"/>
                  </a:lnTo>
                  <a:lnTo>
                    <a:pt x="59924" y="5577"/>
                  </a:lnTo>
                  <a:lnTo>
                    <a:pt x="96328" y="0"/>
                  </a:lnTo>
                  <a:lnTo>
                    <a:pt x="136750" y="3936"/>
                  </a:lnTo>
                  <a:lnTo>
                    <a:pt x="158191" y="12533"/>
                  </a:lnTo>
                  <a:lnTo>
                    <a:pt x="191020" y="37116"/>
                  </a:lnTo>
                  <a:lnTo>
                    <a:pt x="216757" y="818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928421" y="3063792"/>
              <a:ext cx="146730" cy="406062"/>
            </a:xfrm>
            <a:custGeom>
              <a:avLst/>
              <a:gdLst/>
              <a:ahLst/>
              <a:cxnLst/>
              <a:rect l="0" t="0" r="0" b="0"/>
              <a:pathLst>
                <a:path w="146730" h="406062">
                  <a:moveTo>
                    <a:pt x="146729" y="0"/>
                  </a:moveTo>
                  <a:lnTo>
                    <a:pt x="129918" y="19151"/>
                  </a:lnTo>
                  <a:lnTo>
                    <a:pt x="97231" y="73218"/>
                  </a:lnTo>
                  <a:lnTo>
                    <a:pt x="62453" y="131493"/>
                  </a:lnTo>
                  <a:lnTo>
                    <a:pt x="34416" y="175063"/>
                  </a:lnTo>
                  <a:lnTo>
                    <a:pt x="14752" y="227560"/>
                  </a:lnTo>
                  <a:lnTo>
                    <a:pt x="2723" y="279177"/>
                  </a:lnTo>
                  <a:lnTo>
                    <a:pt x="0" y="339416"/>
                  </a:lnTo>
                  <a:lnTo>
                    <a:pt x="5867" y="361811"/>
                  </a:lnTo>
                  <a:lnTo>
                    <a:pt x="28697" y="395253"/>
                  </a:lnTo>
                  <a:lnTo>
                    <a:pt x="48257" y="403786"/>
                  </a:lnTo>
                  <a:lnTo>
                    <a:pt x="60024" y="406061"/>
                  </a:lnTo>
                  <a:lnTo>
                    <a:pt x="82458" y="402350"/>
                  </a:lnTo>
                  <a:lnTo>
                    <a:pt x="93353" y="398085"/>
                  </a:lnTo>
                  <a:lnTo>
                    <a:pt x="108578" y="383987"/>
                  </a:lnTo>
                  <a:lnTo>
                    <a:pt x="137892" y="341075"/>
                  </a:lnTo>
                  <a:lnTo>
                    <a:pt x="142941" y="300191"/>
                  </a:lnTo>
                  <a:lnTo>
                    <a:pt x="139977" y="276138"/>
                  </a:lnTo>
                  <a:lnTo>
                    <a:pt x="131640" y="256869"/>
                  </a:lnTo>
                  <a:lnTo>
                    <a:pt x="126141" y="248455"/>
                  </a:lnTo>
                  <a:lnTo>
                    <a:pt x="107553" y="235987"/>
                  </a:lnTo>
                  <a:lnTo>
                    <a:pt x="96045" y="231024"/>
                  </a:lnTo>
                  <a:lnTo>
                    <a:pt x="84864" y="230055"/>
                  </a:lnTo>
                  <a:lnTo>
                    <a:pt x="30916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190964" y="3102379"/>
              <a:ext cx="323496" cy="402577"/>
            </a:xfrm>
            <a:custGeom>
              <a:avLst/>
              <a:gdLst/>
              <a:ahLst/>
              <a:cxnLst/>
              <a:rect l="0" t="0" r="0" b="0"/>
              <a:pathLst>
                <a:path w="323496" h="402577">
                  <a:moveTo>
                    <a:pt x="0" y="45641"/>
                  </a:moveTo>
                  <a:lnTo>
                    <a:pt x="29308" y="16333"/>
                  </a:lnTo>
                  <a:lnTo>
                    <a:pt x="60676" y="1732"/>
                  </a:lnTo>
                  <a:lnTo>
                    <a:pt x="86239" y="0"/>
                  </a:lnTo>
                  <a:lnTo>
                    <a:pt x="140777" y="8420"/>
                  </a:lnTo>
                  <a:lnTo>
                    <a:pt x="171433" y="23564"/>
                  </a:lnTo>
                  <a:lnTo>
                    <a:pt x="177459" y="32093"/>
                  </a:lnTo>
                  <a:lnTo>
                    <a:pt x="184155" y="54048"/>
                  </a:lnTo>
                  <a:lnTo>
                    <a:pt x="182336" y="87127"/>
                  </a:lnTo>
                  <a:lnTo>
                    <a:pt x="171115" y="105413"/>
                  </a:lnTo>
                  <a:lnTo>
                    <a:pt x="140905" y="136217"/>
                  </a:lnTo>
                  <a:lnTo>
                    <a:pt x="139560" y="139950"/>
                  </a:lnTo>
                  <a:lnTo>
                    <a:pt x="142172" y="141269"/>
                  </a:lnTo>
                  <a:lnTo>
                    <a:pt x="154434" y="141955"/>
                  </a:lnTo>
                  <a:lnTo>
                    <a:pt x="206557" y="155103"/>
                  </a:lnTo>
                  <a:lnTo>
                    <a:pt x="240966" y="170751"/>
                  </a:lnTo>
                  <a:lnTo>
                    <a:pt x="273388" y="195795"/>
                  </a:lnTo>
                  <a:lnTo>
                    <a:pt x="306210" y="242934"/>
                  </a:lnTo>
                  <a:lnTo>
                    <a:pt x="319886" y="277624"/>
                  </a:lnTo>
                  <a:lnTo>
                    <a:pt x="323495" y="303553"/>
                  </a:lnTo>
                  <a:lnTo>
                    <a:pt x="318860" y="327555"/>
                  </a:lnTo>
                  <a:lnTo>
                    <a:pt x="303097" y="357678"/>
                  </a:lnTo>
                  <a:lnTo>
                    <a:pt x="296821" y="365970"/>
                  </a:lnTo>
                  <a:lnTo>
                    <a:pt x="277370" y="378303"/>
                  </a:lnTo>
                  <a:lnTo>
                    <a:pt x="220406" y="398371"/>
                  </a:lnTo>
                  <a:lnTo>
                    <a:pt x="167626" y="402576"/>
                  </a:lnTo>
                  <a:lnTo>
                    <a:pt x="143520" y="401981"/>
                  </a:lnTo>
                  <a:lnTo>
                    <a:pt x="115813" y="393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685181" y="2484725"/>
              <a:ext cx="526426" cy="442198"/>
            </a:xfrm>
            <a:custGeom>
              <a:avLst/>
              <a:gdLst/>
              <a:ahLst/>
              <a:cxnLst/>
              <a:rect l="0" t="0" r="0" b="0"/>
              <a:pathLst>
                <a:path w="526426" h="442198">
                  <a:moveTo>
                    <a:pt x="526425" y="0"/>
                  </a:moveTo>
                  <a:lnTo>
                    <a:pt x="475430" y="59328"/>
                  </a:lnTo>
                  <a:lnTo>
                    <a:pt x="424746" y="121144"/>
                  </a:lnTo>
                  <a:lnTo>
                    <a:pt x="374352" y="182589"/>
                  </a:lnTo>
                  <a:lnTo>
                    <a:pt x="314275" y="242472"/>
                  </a:lnTo>
                  <a:lnTo>
                    <a:pt x="254093" y="289251"/>
                  </a:lnTo>
                  <a:lnTo>
                    <a:pt x="202443" y="326197"/>
                  </a:lnTo>
                  <a:lnTo>
                    <a:pt x="147180" y="360359"/>
                  </a:lnTo>
                  <a:lnTo>
                    <a:pt x="91204" y="394966"/>
                  </a:lnTo>
                  <a:lnTo>
                    <a:pt x="32504" y="428337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421761" y="2516310"/>
              <a:ext cx="494841" cy="452727"/>
            </a:xfrm>
            <a:custGeom>
              <a:avLst/>
              <a:gdLst/>
              <a:ahLst/>
              <a:cxnLst/>
              <a:rect l="0" t="0" r="0" b="0"/>
              <a:pathLst>
                <a:path w="494841" h="452727">
                  <a:moveTo>
                    <a:pt x="494840" y="0"/>
                  </a:moveTo>
                  <a:lnTo>
                    <a:pt x="439180" y="60873"/>
                  </a:lnTo>
                  <a:lnTo>
                    <a:pt x="378762" y="116537"/>
                  </a:lnTo>
                  <a:lnTo>
                    <a:pt x="325179" y="168552"/>
                  </a:lnTo>
                  <a:lnTo>
                    <a:pt x="264671" y="226701"/>
                  </a:lnTo>
                  <a:lnTo>
                    <a:pt x="206915" y="280004"/>
                  </a:lnTo>
                  <a:lnTo>
                    <a:pt x="149927" y="328661"/>
                  </a:lnTo>
                  <a:lnTo>
                    <a:pt x="98625" y="366053"/>
                  </a:lnTo>
                  <a:lnTo>
                    <a:pt x="44958" y="410129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1305533" y="3411233"/>
            <a:ext cx="210571" cy="284270"/>
            <a:chOff x="1305533" y="3411233"/>
            <a:chExt cx="210571" cy="284270"/>
          </a:xfrm>
        </p:grpSpPr>
        <p:sp>
          <p:nvSpPr>
            <p:cNvPr id="126" name="Freeform 125"/>
            <p:cNvSpPr/>
            <p:nvPr/>
          </p:nvSpPr>
          <p:spPr>
            <a:xfrm>
              <a:off x="1305533" y="3411233"/>
              <a:ext cx="42115" cy="284270"/>
            </a:xfrm>
            <a:custGeom>
              <a:avLst/>
              <a:gdLst/>
              <a:ahLst/>
              <a:cxnLst/>
              <a:rect l="0" t="0" r="0" b="0"/>
              <a:pathLst>
                <a:path w="42115" h="284270">
                  <a:moveTo>
                    <a:pt x="0" y="0"/>
                  </a:moveTo>
                  <a:lnTo>
                    <a:pt x="9065" y="58617"/>
                  </a:lnTo>
                  <a:lnTo>
                    <a:pt x="18645" y="111621"/>
                  </a:lnTo>
                  <a:lnTo>
                    <a:pt x="28683" y="163338"/>
                  </a:lnTo>
                  <a:lnTo>
                    <a:pt x="31012" y="223597"/>
                  </a:lnTo>
                  <a:lnTo>
                    <a:pt x="42114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505575" y="364286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9" name="Freeform 128"/>
          <p:cNvSpPr/>
          <p:nvPr/>
        </p:nvSpPr>
        <p:spPr>
          <a:xfrm>
            <a:off x="8549140" y="3348062"/>
            <a:ext cx="42114" cy="2516312"/>
          </a:xfrm>
          <a:custGeom>
            <a:avLst/>
            <a:gdLst/>
            <a:ahLst/>
            <a:cxnLst/>
            <a:rect l="0" t="0" r="0" b="0"/>
            <a:pathLst>
              <a:path w="42114" h="2516312">
                <a:moveTo>
                  <a:pt x="42113" y="0"/>
                </a:moveTo>
                <a:lnTo>
                  <a:pt x="33049" y="58616"/>
                </a:lnTo>
                <a:lnTo>
                  <a:pt x="31874" y="112791"/>
                </a:lnTo>
                <a:lnTo>
                  <a:pt x="31642" y="168552"/>
                </a:lnTo>
                <a:lnTo>
                  <a:pt x="31596" y="230216"/>
                </a:lnTo>
                <a:lnTo>
                  <a:pt x="31588" y="281381"/>
                </a:lnTo>
                <a:lnTo>
                  <a:pt x="31586" y="333586"/>
                </a:lnTo>
                <a:lnTo>
                  <a:pt x="31585" y="391689"/>
                </a:lnTo>
                <a:lnTo>
                  <a:pt x="24349" y="451327"/>
                </a:lnTo>
                <a:lnTo>
                  <a:pt x="22032" y="502354"/>
                </a:lnTo>
                <a:lnTo>
                  <a:pt x="20176" y="563616"/>
                </a:lnTo>
                <a:lnTo>
                  <a:pt x="15077" y="609584"/>
                </a:lnTo>
                <a:lnTo>
                  <a:pt x="18765" y="666098"/>
                </a:lnTo>
                <a:lnTo>
                  <a:pt x="20378" y="724957"/>
                </a:lnTo>
                <a:lnTo>
                  <a:pt x="20856" y="775412"/>
                </a:lnTo>
                <a:lnTo>
                  <a:pt x="20997" y="831436"/>
                </a:lnTo>
                <a:lnTo>
                  <a:pt x="19869" y="881051"/>
                </a:lnTo>
                <a:lnTo>
                  <a:pt x="13816" y="939165"/>
                </a:lnTo>
                <a:lnTo>
                  <a:pt x="11503" y="1000838"/>
                </a:lnTo>
                <a:lnTo>
                  <a:pt x="10818" y="1063565"/>
                </a:lnTo>
                <a:lnTo>
                  <a:pt x="11783" y="1123095"/>
                </a:lnTo>
                <a:lnTo>
                  <a:pt x="18879" y="1182669"/>
                </a:lnTo>
                <a:lnTo>
                  <a:pt x="20411" y="1235984"/>
                </a:lnTo>
                <a:lnTo>
                  <a:pt x="20865" y="1296235"/>
                </a:lnTo>
                <a:lnTo>
                  <a:pt x="21000" y="1355421"/>
                </a:lnTo>
                <a:lnTo>
                  <a:pt x="17920" y="1413122"/>
                </a:lnTo>
                <a:lnTo>
                  <a:pt x="12719" y="1471552"/>
                </a:lnTo>
                <a:lnTo>
                  <a:pt x="11177" y="1525910"/>
                </a:lnTo>
                <a:lnTo>
                  <a:pt x="10721" y="1582180"/>
                </a:lnTo>
                <a:lnTo>
                  <a:pt x="10586" y="1640187"/>
                </a:lnTo>
                <a:lnTo>
                  <a:pt x="10546" y="1694419"/>
                </a:lnTo>
                <a:lnTo>
                  <a:pt x="10533" y="1747532"/>
                </a:lnTo>
                <a:lnTo>
                  <a:pt x="10530" y="1800314"/>
                </a:lnTo>
                <a:lnTo>
                  <a:pt x="10529" y="1852998"/>
                </a:lnTo>
                <a:lnTo>
                  <a:pt x="10529" y="1905652"/>
                </a:lnTo>
                <a:lnTo>
                  <a:pt x="7409" y="1955179"/>
                </a:lnTo>
                <a:lnTo>
                  <a:pt x="1463" y="2013836"/>
                </a:lnTo>
                <a:lnTo>
                  <a:pt x="289" y="2071652"/>
                </a:lnTo>
                <a:lnTo>
                  <a:pt x="57" y="2135066"/>
                </a:lnTo>
                <a:lnTo>
                  <a:pt x="11" y="2192999"/>
                </a:lnTo>
                <a:lnTo>
                  <a:pt x="7238" y="2250672"/>
                </a:lnTo>
                <a:lnTo>
                  <a:pt x="9553" y="2300083"/>
                </a:lnTo>
                <a:lnTo>
                  <a:pt x="10240" y="2351767"/>
                </a:lnTo>
                <a:lnTo>
                  <a:pt x="10443" y="2402957"/>
                </a:lnTo>
                <a:lnTo>
                  <a:pt x="7392" y="2459648"/>
                </a:lnTo>
                <a:lnTo>
                  <a:pt x="0" y="251631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2" name="Group 131"/>
          <p:cNvGrpSpPr/>
          <p:nvPr/>
        </p:nvGrpSpPr>
        <p:grpSpPr>
          <a:xfrm>
            <a:off x="8285927" y="3353095"/>
            <a:ext cx="789639" cy="479279"/>
            <a:chOff x="8285927" y="3353095"/>
            <a:chExt cx="789639" cy="479279"/>
          </a:xfrm>
        </p:grpSpPr>
        <p:sp>
          <p:nvSpPr>
            <p:cNvPr id="130" name="Freeform 129"/>
            <p:cNvSpPr/>
            <p:nvPr/>
          </p:nvSpPr>
          <p:spPr>
            <a:xfrm>
              <a:off x="8791295" y="3353095"/>
              <a:ext cx="284271" cy="423706"/>
            </a:xfrm>
            <a:custGeom>
              <a:avLst/>
              <a:gdLst/>
              <a:ahLst/>
              <a:cxnLst/>
              <a:rect l="0" t="0" r="0" b="0"/>
              <a:pathLst>
                <a:path w="284271" h="423706">
                  <a:moveTo>
                    <a:pt x="284270" y="16024"/>
                  </a:moveTo>
                  <a:lnTo>
                    <a:pt x="246792" y="7690"/>
                  </a:lnTo>
                  <a:lnTo>
                    <a:pt x="211943" y="9265"/>
                  </a:lnTo>
                  <a:lnTo>
                    <a:pt x="190124" y="11850"/>
                  </a:lnTo>
                  <a:lnTo>
                    <a:pt x="131362" y="6563"/>
                  </a:lnTo>
                  <a:lnTo>
                    <a:pt x="77984" y="4536"/>
                  </a:lnTo>
                  <a:lnTo>
                    <a:pt x="54547" y="0"/>
                  </a:lnTo>
                  <a:lnTo>
                    <a:pt x="44553" y="662"/>
                  </a:lnTo>
                  <a:lnTo>
                    <a:pt x="27210" y="7636"/>
                  </a:lnTo>
                  <a:lnTo>
                    <a:pt x="21650" y="15111"/>
                  </a:lnTo>
                  <a:lnTo>
                    <a:pt x="15472" y="35895"/>
                  </a:lnTo>
                  <a:lnTo>
                    <a:pt x="11505" y="87366"/>
                  </a:lnTo>
                  <a:lnTo>
                    <a:pt x="10721" y="142593"/>
                  </a:lnTo>
                  <a:lnTo>
                    <a:pt x="10657" y="156555"/>
                  </a:lnTo>
                  <a:lnTo>
                    <a:pt x="14124" y="164694"/>
                  </a:lnTo>
                  <a:lnTo>
                    <a:pt x="19944" y="168949"/>
                  </a:lnTo>
                  <a:lnTo>
                    <a:pt x="27334" y="170617"/>
                  </a:lnTo>
                  <a:lnTo>
                    <a:pt x="90369" y="164593"/>
                  </a:lnTo>
                  <a:lnTo>
                    <a:pt x="143240" y="164824"/>
                  </a:lnTo>
                  <a:lnTo>
                    <a:pt x="176582" y="173066"/>
                  </a:lnTo>
                  <a:lnTo>
                    <a:pt x="216810" y="202835"/>
                  </a:lnTo>
                  <a:lnTo>
                    <a:pt x="238416" y="223324"/>
                  </a:lnTo>
                  <a:lnTo>
                    <a:pt x="254045" y="255390"/>
                  </a:lnTo>
                  <a:lnTo>
                    <a:pt x="260496" y="294528"/>
                  </a:lnTo>
                  <a:lnTo>
                    <a:pt x="256819" y="335760"/>
                  </a:lnTo>
                  <a:lnTo>
                    <a:pt x="242731" y="372023"/>
                  </a:lnTo>
                  <a:lnTo>
                    <a:pt x="223739" y="399406"/>
                  </a:lnTo>
                  <a:lnTo>
                    <a:pt x="197704" y="416747"/>
                  </a:lnTo>
                  <a:lnTo>
                    <a:pt x="162174" y="423705"/>
                  </a:lnTo>
                  <a:lnTo>
                    <a:pt x="102725" y="417916"/>
                  </a:lnTo>
                  <a:lnTo>
                    <a:pt x="43163" y="407939"/>
                  </a:lnTo>
                  <a:lnTo>
                    <a:pt x="14349" y="400559"/>
                  </a:lnTo>
                  <a:lnTo>
                    <a:pt x="9566" y="401062"/>
                  </a:lnTo>
                  <a:lnTo>
                    <a:pt x="0" y="4055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285927" y="3379647"/>
              <a:ext cx="31587" cy="452727"/>
            </a:xfrm>
            <a:custGeom>
              <a:avLst/>
              <a:gdLst/>
              <a:ahLst/>
              <a:cxnLst/>
              <a:rect l="0" t="0" r="0" b="0"/>
              <a:pathLst>
                <a:path w="31587" h="452727">
                  <a:moveTo>
                    <a:pt x="31586" y="0"/>
                  </a:moveTo>
                  <a:lnTo>
                    <a:pt x="31586" y="54144"/>
                  </a:lnTo>
                  <a:lnTo>
                    <a:pt x="25996" y="109091"/>
                  </a:lnTo>
                  <a:lnTo>
                    <a:pt x="22520" y="156586"/>
                  </a:lnTo>
                  <a:lnTo>
                    <a:pt x="15901" y="207703"/>
                  </a:lnTo>
                  <a:lnTo>
                    <a:pt x="11590" y="270142"/>
                  </a:lnTo>
                  <a:lnTo>
                    <a:pt x="7619" y="331349"/>
                  </a:lnTo>
                  <a:lnTo>
                    <a:pt x="1505" y="383517"/>
                  </a:lnTo>
                  <a:lnTo>
                    <a:pt x="199" y="440377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7861692" y="2168870"/>
            <a:ext cx="1845583" cy="1057599"/>
            <a:chOff x="7861692" y="2168870"/>
            <a:chExt cx="1845583" cy="1057599"/>
          </a:xfrm>
        </p:grpSpPr>
        <p:sp>
          <p:nvSpPr>
            <p:cNvPr id="133" name="Freeform 132"/>
            <p:cNvSpPr/>
            <p:nvPr/>
          </p:nvSpPr>
          <p:spPr>
            <a:xfrm>
              <a:off x="8944592" y="2990093"/>
              <a:ext cx="204673" cy="236376"/>
            </a:xfrm>
            <a:custGeom>
              <a:avLst/>
              <a:gdLst/>
              <a:ahLst/>
              <a:cxnLst/>
              <a:rect l="0" t="0" r="0" b="0"/>
              <a:pathLst>
                <a:path w="204673" h="236376">
                  <a:moveTo>
                    <a:pt x="15159" y="0"/>
                  </a:moveTo>
                  <a:lnTo>
                    <a:pt x="6826" y="37478"/>
                  </a:lnTo>
                  <a:lnTo>
                    <a:pt x="8401" y="72326"/>
                  </a:lnTo>
                  <a:lnTo>
                    <a:pt x="13824" y="121131"/>
                  </a:lnTo>
                  <a:lnTo>
                    <a:pt x="6650" y="181418"/>
                  </a:lnTo>
                  <a:lnTo>
                    <a:pt x="0" y="235240"/>
                  </a:lnTo>
                  <a:lnTo>
                    <a:pt x="2714" y="236375"/>
                  </a:lnTo>
                  <a:lnTo>
                    <a:pt x="37567" y="222677"/>
                  </a:lnTo>
                  <a:lnTo>
                    <a:pt x="90056" y="193931"/>
                  </a:lnTo>
                  <a:lnTo>
                    <a:pt x="153305" y="165979"/>
                  </a:lnTo>
                  <a:lnTo>
                    <a:pt x="204672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980808" y="2747937"/>
              <a:ext cx="210571" cy="400084"/>
            </a:xfrm>
            <a:custGeom>
              <a:avLst/>
              <a:gdLst/>
              <a:ahLst/>
              <a:cxnLst/>
              <a:rect l="0" t="0" r="0" b="0"/>
              <a:pathLst>
                <a:path w="210571" h="400084">
                  <a:moveTo>
                    <a:pt x="0" y="400083"/>
                  </a:moveTo>
                  <a:lnTo>
                    <a:pt x="24047" y="382102"/>
                  </a:lnTo>
                  <a:lnTo>
                    <a:pt x="66635" y="325730"/>
                  </a:lnTo>
                  <a:lnTo>
                    <a:pt x="101555" y="263155"/>
                  </a:lnTo>
                  <a:lnTo>
                    <a:pt x="140669" y="200037"/>
                  </a:lnTo>
                  <a:lnTo>
                    <a:pt x="169924" y="147399"/>
                  </a:lnTo>
                  <a:lnTo>
                    <a:pt x="189244" y="86424"/>
                  </a:lnTo>
                  <a:lnTo>
                    <a:pt x="207427" y="24370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951120" y="2347854"/>
              <a:ext cx="208673" cy="279747"/>
            </a:xfrm>
            <a:custGeom>
              <a:avLst/>
              <a:gdLst/>
              <a:ahLst/>
              <a:cxnLst/>
              <a:rect l="0" t="0" r="0" b="0"/>
              <a:pathLst>
                <a:path w="208673" h="279747">
                  <a:moveTo>
                    <a:pt x="19160" y="0"/>
                  </a:moveTo>
                  <a:lnTo>
                    <a:pt x="19160" y="54145"/>
                  </a:lnTo>
                  <a:lnTo>
                    <a:pt x="19160" y="114681"/>
                  </a:lnTo>
                  <a:lnTo>
                    <a:pt x="13570" y="165651"/>
                  </a:lnTo>
                  <a:lnTo>
                    <a:pt x="2371" y="226871"/>
                  </a:lnTo>
                  <a:lnTo>
                    <a:pt x="0" y="255639"/>
                  </a:lnTo>
                  <a:lnTo>
                    <a:pt x="4047" y="264013"/>
                  </a:lnTo>
                  <a:lnTo>
                    <a:pt x="11424" y="268426"/>
                  </a:lnTo>
                  <a:lnTo>
                    <a:pt x="71216" y="273042"/>
                  </a:lnTo>
                  <a:lnTo>
                    <a:pt x="130005" y="276723"/>
                  </a:lnTo>
                  <a:lnTo>
                    <a:pt x="154992" y="279746"/>
                  </a:lnTo>
                  <a:lnTo>
                    <a:pt x="208672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9162536" y="2427434"/>
              <a:ext cx="94584" cy="183634"/>
            </a:xfrm>
            <a:custGeom>
              <a:avLst/>
              <a:gdLst/>
              <a:ahLst/>
              <a:cxnLst/>
              <a:rect l="0" t="0" r="0" b="0"/>
              <a:pathLst>
                <a:path w="94584" h="183634">
                  <a:moveTo>
                    <a:pt x="7785" y="99405"/>
                  </a:moveTo>
                  <a:lnTo>
                    <a:pt x="25766" y="83764"/>
                  </a:lnTo>
                  <a:lnTo>
                    <a:pt x="79799" y="58628"/>
                  </a:lnTo>
                  <a:lnTo>
                    <a:pt x="91654" y="42678"/>
                  </a:lnTo>
                  <a:lnTo>
                    <a:pt x="94583" y="23890"/>
                  </a:lnTo>
                  <a:lnTo>
                    <a:pt x="93726" y="13967"/>
                  </a:lnTo>
                  <a:lnTo>
                    <a:pt x="88476" y="7351"/>
                  </a:lnTo>
                  <a:lnTo>
                    <a:pt x="70164" y="0"/>
                  </a:lnTo>
                  <a:lnTo>
                    <a:pt x="61069" y="380"/>
                  </a:lnTo>
                  <a:lnTo>
                    <a:pt x="44725" y="7041"/>
                  </a:lnTo>
                  <a:lnTo>
                    <a:pt x="22370" y="23945"/>
                  </a:lnTo>
                  <a:lnTo>
                    <a:pt x="6517" y="49360"/>
                  </a:lnTo>
                  <a:lnTo>
                    <a:pt x="0" y="84707"/>
                  </a:lnTo>
                  <a:lnTo>
                    <a:pt x="3659" y="119227"/>
                  </a:lnTo>
                  <a:lnTo>
                    <a:pt x="12190" y="137850"/>
                  </a:lnTo>
                  <a:lnTo>
                    <a:pt x="36731" y="168870"/>
                  </a:lnTo>
                  <a:lnTo>
                    <a:pt x="53406" y="177072"/>
                  </a:lnTo>
                  <a:lnTo>
                    <a:pt x="81485" y="1836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9314431" y="2438626"/>
              <a:ext cx="255974" cy="172152"/>
            </a:xfrm>
            <a:custGeom>
              <a:avLst/>
              <a:gdLst/>
              <a:ahLst/>
              <a:cxnLst/>
              <a:rect l="0" t="0" r="0" b="0"/>
              <a:pathLst>
                <a:path w="255974" h="172152">
                  <a:moveTo>
                    <a:pt x="150688" y="46099"/>
                  </a:moveTo>
                  <a:lnTo>
                    <a:pt x="145099" y="29331"/>
                  </a:lnTo>
                  <a:lnTo>
                    <a:pt x="132996" y="17980"/>
                  </a:lnTo>
                  <a:lnTo>
                    <a:pt x="96630" y="1160"/>
                  </a:lnTo>
                  <a:lnTo>
                    <a:pt x="76360" y="0"/>
                  </a:lnTo>
                  <a:lnTo>
                    <a:pt x="56822" y="4554"/>
                  </a:lnTo>
                  <a:lnTo>
                    <a:pt x="25215" y="26541"/>
                  </a:lnTo>
                  <a:lnTo>
                    <a:pt x="17907" y="33060"/>
                  </a:lnTo>
                  <a:lnTo>
                    <a:pt x="2031" y="64592"/>
                  </a:lnTo>
                  <a:lnTo>
                    <a:pt x="0" y="87074"/>
                  </a:lnTo>
                  <a:lnTo>
                    <a:pt x="8228" y="135691"/>
                  </a:lnTo>
                  <a:lnTo>
                    <a:pt x="23340" y="165322"/>
                  </a:lnTo>
                  <a:lnTo>
                    <a:pt x="30694" y="170034"/>
                  </a:lnTo>
                  <a:lnTo>
                    <a:pt x="48225" y="172151"/>
                  </a:lnTo>
                  <a:lnTo>
                    <a:pt x="64594" y="166073"/>
                  </a:lnTo>
                  <a:lnTo>
                    <a:pt x="79669" y="154403"/>
                  </a:lnTo>
                  <a:lnTo>
                    <a:pt x="94167" y="137518"/>
                  </a:lnTo>
                  <a:lnTo>
                    <a:pt x="102170" y="115196"/>
                  </a:lnTo>
                  <a:lnTo>
                    <a:pt x="108900" y="57191"/>
                  </a:lnTo>
                  <a:lnTo>
                    <a:pt x="111131" y="57003"/>
                  </a:lnTo>
                  <a:lnTo>
                    <a:pt x="147944" y="104935"/>
                  </a:lnTo>
                  <a:lnTo>
                    <a:pt x="174051" y="120984"/>
                  </a:lnTo>
                  <a:lnTo>
                    <a:pt x="214315" y="135717"/>
                  </a:lnTo>
                  <a:lnTo>
                    <a:pt x="255973" y="140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9552907" y="2168870"/>
              <a:ext cx="122783" cy="389556"/>
            </a:xfrm>
            <a:custGeom>
              <a:avLst/>
              <a:gdLst/>
              <a:ahLst/>
              <a:cxnLst/>
              <a:rect l="0" t="0" r="0" b="0"/>
              <a:pathLst>
                <a:path w="122783" h="389556">
                  <a:moveTo>
                    <a:pt x="122782" y="389555"/>
                  </a:moveTo>
                  <a:lnTo>
                    <a:pt x="96418" y="329614"/>
                  </a:lnTo>
                  <a:lnTo>
                    <a:pt x="63179" y="272946"/>
                  </a:lnTo>
                  <a:lnTo>
                    <a:pt x="36670" y="215405"/>
                  </a:lnTo>
                  <a:lnTo>
                    <a:pt x="14591" y="158564"/>
                  </a:lnTo>
                  <a:lnTo>
                    <a:pt x="4507" y="135984"/>
                  </a:lnTo>
                  <a:lnTo>
                    <a:pt x="0" y="98133"/>
                  </a:lnTo>
                  <a:lnTo>
                    <a:pt x="11409" y="42559"/>
                  </a:lnTo>
                  <a:lnTo>
                    <a:pt x="16948" y="34222"/>
                  </a:lnTo>
                  <a:lnTo>
                    <a:pt x="32461" y="21839"/>
                  </a:lnTo>
                  <a:lnTo>
                    <a:pt x="69845" y="5527"/>
                  </a:lnTo>
                  <a:lnTo>
                    <a:pt x="10172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9549347" y="2316269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146749" y="11178"/>
                  </a:lnTo>
                  <a:lnTo>
                    <a:pt x="128783" y="16666"/>
                  </a:lnTo>
                  <a:lnTo>
                    <a:pt x="66785" y="21649"/>
                  </a:lnTo>
                  <a:lnTo>
                    <a:pt x="24891" y="3239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181864" y="3032207"/>
              <a:ext cx="283048" cy="157928"/>
            </a:xfrm>
            <a:custGeom>
              <a:avLst/>
              <a:gdLst/>
              <a:ahLst/>
              <a:cxnLst/>
              <a:rect l="0" t="0" r="0" b="0"/>
              <a:pathLst>
                <a:path w="283048" h="157928">
                  <a:moveTo>
                    <a:pt x="146178" y="157927"/>
                  </a:moveTo>
                  <a:lnTo>
                    <a:pt x="86237" y="122011"/>
                  </a:lnTo>
                  <a:lnTo>
                    <a:pt x="23608" y="66648"/>
                  </a:lnTo>
                  <a:lnTo>
                    <a:pt x="0" y="43277"/>
                  </a:lnTo>
                  <a:lnTo>
                    <a:pt x="3610" y="46920"/>
                  </a:lnTo>
                  <a:lnTo>
                    <a:pt x="61834" y="81448"/>
                  </a:lnTo>
                  <a:lnTo>
                    <a:pt x="116045" y="117307"/>
                  </a:lnTo>
                  <a:lnTo>
                    <a:pt x="146608" y="129254"/>
                  </a:lnTo>
                  <a:lnTo>
                    <a:pt x="156992" y="129453"/>
                  </a:lnTo>
                  <a:lnTo>
                    <a:pt x="177890" y="123435"/>
                  </a:lnTo>
                  <a:lnTo>
                    <a:pt x="195757" y="109842"/>
                  </a:lnTo>
                  <a:lnTo>
                    <a:pt x="247774" y="50829"/>
                  </a:lnTo>
                  <a:lnTo>
                    <a:pt x="28304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306984" y="2674238"/>
              <a:ext cx="52643" cy="421141"/>
            </a:xfrm>
            <a:custGeom>
              <a:avLst/>
              <a:gdLst/>
              <a:ahLst/>
              <a:cxnLst/>
              <a:rect l="0" t="0" r="0" b="0"/>
              <a:pathLst>
                <a:path w="52643" h="421141">
                  <a:moveTo>
                    <a:pt x="52642" y="421140"/>
                  </a:moveTo>
                  <a:lnTo>
                    <a:pt x="44310" y="383662"/>
                  </a:lnTo>
                  <a:lnTo>
                    <a:pt x="36958" y="332238"/>
                  </a:lnTo>
                  <a:lnTo>
                    <a:pt x="25412" y="277021"/>
                  </a:lnTo>
                  <a:lnTo>
                    <a:pt x="18799" y="217933"/>
                  </a:lnTo>
                  <a:lnTo>
                    <a:pt x="12162" y="155872"/>
                  </a:lnTo>
                  <a:lnTo>
                    <a:pt x="2410" y="92753"/>
                  </a:lnTo>
                  <a:lnTo>
                    <a:pt x="476" y="382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861692" y="2442611"/>
              <a:ext cx="236350" cy="231628"/>
            </a:xfrm>
            <a:custGeom>
              <a:avLst/>
              <a:gdLst/>
              <a:ahLst/>
              <a:cxnLst/>
              <a:rect l="0" t="0" r="0" b="0"/>
              <a:pathLst>
                <a:path w="236350" h="231628">
                  <a:moveTo>
                    <a:pt x="129438" y="0"/>
                  </a:moveTo>
                  <a:lnTo>
                    <a:pt x="86746" y="14572"/>
                  </a:lnTo>
                  <a:lnTo>
                    <a:pt x="27221" y="52997"/>
                  </a:lnTo>
                  <a:lnTo>
                    <a:pt x="12649" y="68008"/>
                  </a:lnTo>
                  <a:lnTo>
                    <a:pt x="2272" y="86378"/>
                  </a:lnTo>
                  <a:lnTo>
                    <a:pt x="0" y="106240"/>
                  </a:lnTo>
                  <a:lnTo>
                    <a:pt x="1031" y="116451"/>
                  </a:lnTo>
                  <a:lnTo>
                    <a:pt x="6399" y="124427"/>
                  </a:lnTo>
                  <a:lnTo>
                    <a:pt x="24841" y="136409"/>
                  </a:lnTo>
                  <a:lnTo>
                    <a:pt x="45516" y="139395"/>
                  </a:lnTo>
                  <a:lnTo>
                    <a:pt x="87384" y="131780"/>
                  </a:lnTo>
                  <a:lnTo>
                    <a:pt x="143093" y="107272"/>
                  </a:lnTo>
                  <a:lnTo>
                    <a:pt x="168262" y="101489"/>
                  </a:lnTo>
                  <a:lnTo>
                    <a:pt x="191146" y="102818"/>
                  </a:lnTo>
                  <a:lnTo>
                    <a:pt x="209896" y="110428"/>
                  </a:lnTo>
                  <a:lnTo>
                    <a:pt x="218172" y="115732"/>
                  </a:lnTo>
                  <a:lnTo>
                    <a:pt x="230486" y="130985"/>
                  </a:lnTo>
                  <a:lnTo>
                    <a:pt x="235408" y="139966"/>
                  </a:lnTo>
                  <a:lnTo>
                    <a:pt x="236349" y="148293"/>
                  </a:lnTo>
                  <a:lnTo>
                    <a:pt x="231156" y="163784"/>
                  </a:lnTo>
                  <a:lnTo>
                    <a:pt x="215079" y="191248"/>
                  </a:lnTo>
                  <a:lnTo>
                    <a:pt x="199085" y="205102"/>
                  </a:lnTo>
                  <a:lnTo>
                    <a:pt x="160223" y="223528"/>
                  </a:lnTo>
                  <a:lnTo>
                    <a:pt x="108381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106943" y="2358383"/>
              <a:ext cx="84229" cy="168457"/>
            </a:xfrm>
            <a:custGeom>
              <a:avLst/>
              <a:gdLst/>
              <a:ahLst/>
              <a:cxnLst/>
              <a:rect l="0" t="0" r="0" b="0"/>
              <a:pathLst>
                <a:path w="84229" h="168457">
                  <a:moveTo>
                    <a:pt x="0" y="0"/>
                  </a:moveTo>
                  <a:lnTo>
                    <a:pt x="25193" y="53875"/>
                  </a:lnTo>
                  <a:lnTo>
                    <a:pt x="50050" y="114752"/>
                  </a:lnTo>
                  <a:lnTo>
                    <a:pt x="84228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075357" y="2389969"/>
              <a:ext cx="126344" cy="84229"/>
            </a:xfrm>
            <a:custGeom>
              <a:avLst/>
              <a:gdLst/>
              <a:ahLst/>
              <a:cxnLst/>
              <a:rect l="0" t="0" r="0" b="0"/>
              <a:pathLst>
                <a:path w="126344" h="84229">
                  <a:moveTo>
                    <a:pt x="126343" y="0"/>
                  </a:moveTo>
                  <a:lnTo>
                    <a:pt x="65232" y="35916"/>
                  </a:lnTo>
                  <a:lnTo>
                    <a:pt x="7284" y="7803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8222561" y="2327449"/>
              <a:ext cx="105482" cy="149794"/>
            </a:xfrm>
            <a:custGeom>
              <a:avLst/>
              <a:gdLst/>
              <a:ahLst/>
              <a:cxnLst/>
              <a:rect l="0" t="0" r="0" b="0"/>
              <a:pathLst>
                <a:path w="105482" h="149794">
                  <a:moveTo>
                    <a:pt x="10724" y="83577"/>
                  </a:moveTo>
                  <a:lnTo>
                    <a:pt x="71597" y="40915"/>
                  </a:lnTo>
                  <a:lnTo>
                    <a:pt x="79382" y="34078"/>
                  </a:lnTo>
                  <a:lnTo>
                    <a:pt x="83402" y="26011"/>
                  </a:lnTo>
                  <a:lnTo>
                    <a:pt x="84749" y="7689"/>
                  </a:lnTo>
                  <a:lnTo>
                    <a:pt x="79961" y="2569"/>
                  </a:lnTo>
                  <a:lnTo>
                    <a:pt x="72090" y="326"/>
                  </a:lnTo>
                  <a:lnTo>
                    <a:pt x="62163" y="0"/>
                  </a:lnTo>
                  <a:lnTo>
                    <a:pt x="41774" y="5877"/>
                  </a:lnTo>
                  <a:lnTo>
                    <a:pt x="22184" y="17458"/>
                  </a:lnTo>
                  <a:lnTo>
                    <a:pt x="5679" y="34303"/>
                  </a:lnTo>
                  <a:lnTo>
                    <a:pt x="1512" y="44879"/>
                  </a:lnTo>
                  <a:lnTo>
                    <a:pt x="0" y="69107"/>
                  </a:lnTo>
                  <a:lnTo>
                    <a:pt x="5727" y="103466"/>
                  </a:lnTo>
                  <a:lnTo>
                    <a:pt x="17862" y="122052"/>
                  </a:lnTo>
                  <a:lnTo>
                    <a:pt x="36123" y="136942"/>
                  </a:lnTo>
                  <a:lnTo>
                    <a:pt x="59837" y="147459"/>
                  </a:lnTo>
                  <a:lnTo>
                    <a:pt x="79735" y="149793"/>
                  </a:lnTo>
                  <a:lnTo>
                    <a:pt x="105481" y="1467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8376773" y="2261715"/>
              <a:ext cx="203953" cy="132997"/>
            </a:xfrm>
            <a:custGeom>
              <a:avLst/>
              <a:gdLst/>
              <a:ahLst/>
              <a:cxnLst/>
              <a:rect l="0" t="0" r="0" b="0"/>
              <a:pathLst>
                <a:path w="203953" h="132997">
                  <a:moveTo>
                    <a:pt x="14439" y="86139"/>
                  </a:moveTo>
                  <a:lnTo>
                    <a:pt x="8850" y="102907"/>
                  </a:lnTo>
                  <a:lnTo>
                    <a:pt x="12345" y="120498"/>
                  </a:lnTo>
                  <a:lnTo>
                    <a:pt x="18188" y="132996"/>
                  </a:lnTo>
                  <a:lnTo>
                    <a:pt x="6517" y="87076"/>
                  </a:lnTo>
                  <a:lnTo>
                    <a:pt x="0" y="65499"/>
                  </a:lnTo>
                  <a:lnTo>
                    <a:pt x="134" y="56001"/>
                  </a:lnTo>
                  <a:lnTo>
                    <a:pt x="6522" y="39209"/>
                  </a:lnTo>
                  <a:lnTo>
                    <a:pt x="12670" y="34966"/>
                  </a:lnTo>
                  <a:lnTo>
                    <a:pt x="28861" y="33370"/>
                  </a:lnTo>
                  <a:lnTo>
                    <a:pt x="44636" y="39680"/>
                  </a:lnTo>
                  <a:lnTo>
                    <a:pt x="52117" y="44638"/>
                  </a:lnTo>
                  <a:lnTo>
                    <a:pt x="63551" y="59505"/>
                  </a:lnTo>
                  <a:lnTo>
                    <a:pt x="70192" y="70793"/>
                  </a:lnTo>
                  <a:lnTo>
                    <a:pt x="70325" y="68889"/>
                  </a:lnTo>
                  <a:lnTo>
                    <a:pt x="62133" y="40618"/>
                  </a:lnTo>
                  <a:lnTo>
                    <a:pt x="62613" y="32395"/>
                  </a:lnTo>
                  <a:lnTo>
                    <a:pt x="69385" y="17019"/>
                  </a:lnTo>
                  <a:lnTo>
                    <a:pt x="83314" y="5507"/>
                  </a:lnTo>
                  <a:lnTo>
                    <a:pt x="91941" y="799"/>
                  </a:lnTo>
                  <a:lnTo>
                    <a:pt x="100032" y="0"/>
                  </a:lnTo>
                  <a:lnTo>
                    <a:pt x="115262" y="5351"/>
                  </a:lnTo>
                  <a:lnTo>
                    <a:pt x="136990" y="21518"/>
                  </a:lnTo>
                  <a:lnTo>
                    <a:pt x="164122" y="56347"/>
                  </a:lnTo>
                  <a:lnTo>
                    <a:pt x="193147" y="119000"/>
                  </a:lnTo>
                  <a:lnTo>
                    <a:pt x="203952" y="128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8" name="Freeform 147"/>
          <p:cNvSpPr/>
          <p:nvPr/>
        </p:nvSpPr>
        <p:spPr>
          <a:xfrm>
            <a:off x="7412062" y="1937243"/>
            <a:ext cx="536954" cy="4337743"/>
          </a:xfrm>
          <a:custGeom>
            <a:avLst/>
            <a:gdLst/>
            <a:ahLst/>
            <a:cxnLst/>
            <a:rect l="0" t="0" r="0" b="0"/>
            <a:pathLst>
              <a:path w="536954" h="4337743">
                <a:moveTo>
                  <a:pt x="536953" y="0"/>
                </a:moveTo>
                <a:lnTo>
                  <a:pt x="492991" y="20243"/>
                </a:lnTo>
                <a:lnTo>
                  <a:pt x="431506" y="59898"/>
                </a:lnTo>
                <a:lnTo>
                  <a:pt x="382125" y="106240"/>
                </a:lnTo>
                <a:lnTo>
                  <a:pt x="328698" y="158053"/>
                </a:lnTo>
                <a:lnTo>
                  <a:pt x="271821" y="221110"/>
                </a:lnTo>
                <a:lnTo>
                  <a:pt x="240935" y="273742"/>
                </a:lnTo>
                <a:lnTo>
                  <a:pt x="212201" y="336912"/>
                </a:lnTo>
                <a:lnTo>
                  <a:pt x="203644" y="374087"/>
                </a:lnTo>
                <a:lnTo>
                  <a:pt x="201109" y="414737"/>
                </a:lnTo>
                <a:lnTo>
                  <a:pt x="206755" y="439351"/>
                </a:lnTo>
                <a:lnTo>
                  <a:pt x="236020" y="493295"/>
                </a:lnTo>
                <a:lnTo>
                  <a:pt x="266507" y="525427"/>
                </a:lnTo>
                <a:lnTo>
                  <a:pt x="300388" y="554304"/>
                </a:lnTo>
                <a:lnTo>
                  <a:pt x="308981" y="574691"/>
                </a:lnTo>
                <a:lnTo>
                  <a:pt x="311272" y="586678"/>
                </a:lnTo>
                <a:lnTo>
                  <a:pt x="310460" y="597009"/>
                </a:lnTo>
                <a:lnTo>
                  <a:pt x="286906" y="653572"/>
                </a:lnTo>
                <a:lnTo>
                  <a:pt x="255616" y="699926"/>
                </a:lnTo>
                <a:lnTo>
                  <a:pt x="229173" y="731926"/>
                </a:lnTo>
                <a:lnTo>
                  <a:pt x="219617" y="755019"/>
                </a:lnTo>
                <a:lnTo>
                  <a:pt x="217711" y="777761"/>
                </a:lnTo>
                <a:lnTo>
                  <a:pt x="221933" y="799567"/>
                </a:lnTo>
                <a:lnTo>
                  <a:pt x="250209" y="852729"/>
                </a:lnTo>
                <a:lnTo>
                  <a:pt x="291379" y="910383"/>
                </a:lnTo>
                <a:lnTo>
                  <a:pt x="334728" y="961862"/>
                </a:lnTo>
                <a:lnTo>
                  <a:pt x="378834" y="1022866"/>
                </a:lnTo>
                <a:lnTo>
                  <a:pt x="390639" y="1044203"/>
                </a:lnTo>
                <a:lnTo>
                  <a:pt x="398217" y="1099148"/>
                </a:lnTo>
                <a:lnTo>
                  <a:pt x="394125" y="1154802"/>
                </a:lnTo>
                <a:lnTo>
                  <a:pt x="374816" y="1206826"/>
                </a:lnTo>
                <a:lnTo>
                  <a:pt x="349240" y="1268489"/>
                </a:lnTo>
                <a:lnTo>
                  <a:pt x="332112" y="1323389"/>
                </a:lnTo>
                <a:lnTo>
                  <a:pt x="329251" y="1364117"/>
                </a:lnTo>
                <a:lnTo>
                  <a:pt x="332727" y="1387723"/>
                </a:lnTo>
                <a:lnTo>
                  <a:pt x="341291" y="1406793"/>
                </a:lnTo>
                <a:lnTo>
                  <a:pt x="386301" y="1468781"/>
                </a:lnTo>
                <a:lnTo>
                  <a:pt x="424293" y="1525138"/>
                </a:lnTo>
                <a:lnTo>
                  <a:pt x="447421" y="1557775"/>
                </a:lnTo>
                <a:lnTo>
                  <a:pt x="469574" y="1619208"/>
                </a:lnTo>
                <a:lnTo>
                  <a:pt x="476982" y="1646546"/>
                </a:lnTo>
                <a:lnTo>
                  <a:pt x="474814" y="1674293"/>
                </a:lnTo>
                <a:lnTo>
                  <a:pt x="454359" y="1730235"/>
                </a:lnTo>
                <a:lnTo>
                  <a:pt x="426619" y="1793581"/>
                </a:lnTo>
                <a:lnTo>
                  <a:pt x="391677" y="1852367"/>
                </a:lnTo>
                <a:lnTo>
                  <a:pt x="361898" y="1909040"/>
                </a:lnTo>
                <a:lnTo>
                  <a:pt x="337892" y="1971007"/>
                </a:lnTo>
                <a:lnTo>
                  <a:pt x="328656" y="2025411"/>
                </a:lnTo>
                <a:lnTo>
                  <a:pt x="335237" y="2081218"/>
                </a:lnTo>
                <a:lnTo>
                  <a:pt x="350923" y="2137302"/>
                </a:lnTo>
                <a:lnTo>
                  <a:pt x="370615" y="2193440"/>
                </a:lnTo>
                <a:lnTo>
                  <a:pt x="383431" y="2244694"/>
                </a:lnTo>
                <a:lnTo>
                  <a:pt x="378512" y="2296622"/>
                </a:lnTo>
                <a:lnTo>
                  <a:pt x="356480" y="2357275"/>
                </a:lnTo>
                <a:lnTo>
                  <a:pt x="324009" y="2414317"/>
                </a:lnTo>
                <a:lnTo>
                  <a:pt x="293214" y="2476363"/>
                </a:lnTo>
                <a:lnTo>
                  <a:pt x="266409" y="2536366"/>
                </a:lnTo>
                <a:lnTo>
                  <a:pt x="256751" y="2581655"/>
                </a:lnTo>
                <a:lnTo>
                  <a:pt x="261893" y="2638880"/>
                </a:lnTo>
                <a:lnTo>
                  <a:pt x="277294" y="2695244"/>
                </a:lnTo>
                <a:lnTo>
                  <a:pt x="296930" y="2757027"/>
                </a:lnTo>
                <a:lnTo>
                  <a:pt x="302839" y="2808213"/>
                </a:lnTo>
                <a:lnTo>
                  <a:pt x="299000" y="2860424"/>
                </a:lnTo>
                <a:lnTo>
                  <a:pt x="287223" y="2913657"/>
                </a:lnTo>
                <a:lnTo>
                  <a:pt x="264569" y="2968676"/>
                </a:lnTo>
                <a:lnTo>
                  <a:pt x="230985" y="3025550"/>
                </a:lnTo>
                <a:lnTo>
                  <a:pt x="198989" y="3083973"/>
                </a:lnTo>
                <a:lnTo>
                  <a:pt x="170975" y="3137377"/>
                </a:lnTo>
                <a:lnTo>
                  <a:pt x="150070" y="3192459"/>
                </a:lnTo>
                <a:lnTo>
                  <a:pt x="133242" y="3239697"/>
                </a:lnTo>
                <a:lnTo>
                  <a:pt x="122668" y="3294117"/>
                </a:lnTo>
                <a:lnTo>
                  <a:pt x="128389" y="3348845"/>
                </a:lnTo>
                <a:lnTo>
                  <a:pt x="144159" y="3412290"/>
                </a:lnTo>
                <a:lnTo>
                  <a:pt x="152158" y="3458080"/>
                </a:lnTo>
                <a:lnTo>
                  <a:pt x="145566" y="3512947"/>
                </a:lnTo>
                <a:lnTo>
                  <a:pt x="128440" y="3571030"/>
                </a:lnTo>
                <a:lnTo>
                  <a:pt x="104313" y="3634088"/>
                </a:lnTo>
                <a:lnTo>
                  <a:pt x="87060" y="3688615"/>
                </a:lnTo>
                <a:lnTo>
                  <a:pt x="77658" y="3749224"/>
                </a:lnTo>
                <a:lnTo>
                  <a:pt x="77992" y="3808517"/>
                </a:lnTo>
                <a:lnTo>
                  <a:pt x="88619" y="3863130"/>
                </a:lnTo>
                <a:lnTo>
                  <a:pt x="103466" y="3913237"/>
                </a:lnTo>
                <a:lnTo>
                  <a:pt x="109156" y="3944352"/>
                </a:lnTo>
                <a:lnTo>
                  <a:pt x="107785" y="3977678"/>
                </a:lnTo>
                <a:lnTo>
                  <a:pt x="81732" y="4038327"/>
                </a:lnTo>
                <a:lnTo>
                  <a:pt x="52843" y="4098487"/>
                </a:lnTo>
                <a:lnTo>
                  <a:pt x="34764" y="4149087"/>
                </a:lnTo>
                <a:lnTo>
                  <a:pt x="25118" y="4201125"/>
                </a:lnTo>
                <a:lnTo>
                  <a:pt x="19140" y="4250470"/>
                </a:lnTo>
                <a:lnTo>
                  <a:pt x="12229" y="4309064"/>
                </a:lnTo>
                <a:lnTo>
                  <a:pt x="8164" y="4324996"/>
                </a:lnTo>
                <a:lnTo>
                  <a:pt x="0" y="433774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1" name="Group 150"/>
          <p:cNvGrpSpPr/>
          <p:nvPr/>
        </p:nvGrpSpPr>
        <p:grpSpPr>
          <a:xfrm>
            <a:off x="8175264" y="3866696"/>
            <a:ext cx="855305" cy="468280"/>
            <a:chOff x="8175264" y="3866696"/>
            <a:chExt cx="855305" cy="468280"/>
          </a:xfrm>
        </p:grpSpPr>
        <p:sp>
          <p:nvSpPr>
            <p:cNvPr id="149" name="Freeform 148"/>
            <p:cNvSpPr/>
            <p:nvPr/>
          </p:nvSpPr>
          <p:spPr>
            <a:xfrm>
              <a:off x="8770950" y="3866696"/>
              <a:ext cx="259619" cy="352122"/>
            </a:xfrm>
            <a:custGeom>
              <a:avLst/>
              <a:gdLst/>
              <a:ahLst/>
              <a:cxnLst/>
              <a:rect l="0" t="0" r="0" b="0"/>
              <a:pathLst>
                <a:path w="259619" h="352122">
                  <a:moveTo>
                    <a:pt x="115102" y="18319"/>
                  </a:moveTo>
                  <a:lnTo>
                    <a:pt x="56539" y="67817"/>
                  </a:lnTo>
                  <a:lnTo>
                    <a:pt x="7834" y="109598"/>
                  </a:lnTo>
                  <a:lnTo>
                    <a:pt x="2646" y="109588"/>
                  </a:lnTo>
                  <a:lnTo>
                    <a:pt x="356" y="104901"/>
                  </a:lnTo>
                  <a:lnTo>
                    <a:pt x="0" y="97097"/>
                  </a:lnTo>
                  <a:lnTo>
                    <a:pt x="5844" y="79068"/>
                  </a:lnTo>
                  <a:lnTo>
                    <a:pt x="17410" y="60527"/>
                  </a:lnTo>
                  <a:lnTo>
                    <a:pt x="66419" y="16296"/>
                  </a:lnTo>
                  <a:lnTo>
                    <a:pt x="85276" y="6502"/>
                  </a:lnTo>
                  <a:lnTo>
                    <a:pt x="121213" y="0"/>
                  </a:lnTo>
                  <a:lnTo>
                    <a:pt x="141605" y="4718"/>
                  </a:lnTo>
                  <a:lnTo>
                    <a:pt x="150317" y="9251"/>
                  </a:lnTo>
                  <a:lnTo>
                    <a:pt x="163118" y="23648"/>
                  </a:lnTo>
                  <a:lnTo>
                    <a:pt x="171538" y="42914"/>
                  </a:lnTo>
                  <a:lnTo>
                    <a:pt x="175107" y="78899"/>
                  </a:lnTo>
                  <a:lnTo>
                    <a:pt x="171796" y="101395"/>
                  </a:lnTo>
                  <a:lnTo>
                    <a:pt x="163306" y="119973"/>
                  </a:lnTo>
                  <a:lnTo>
                    <a:pt x="138792" y="150963"/>
                  </a:lnTo>
                  <a:lnTo>
                    <a:pt x="110033" y="168870"/>
                  </a:lnTo>
                  <a:lnTo>
                    <a:pt x="111723" y="168989"/>
                  </a:lnTo>
                  <a:lnTo>
                    <a:pt x="145239" y="166364"/>
                  </a:lnTo>
                  <a:lnTo>
                    <a:pt x="167101" y="172244"/>
                  </a:lnTo>
                  <a:lnTo>
                    <a:pt x="227739" y="200072"/>
                  </a:lnTo>
                  <a:lnTo>
                    <a:pt x="242371" y="213742"/>
                  </a:lnTo>
                  <a:lnTo>
                    <a:pt x="252775" y="231516"/>
                  </a:lnTo>
                  <a:lnTo>
                    <a:pt x="259618" y="266842"/>
                  </a:lnTo>
                  <a:lnTo>
                    <a:pt x="256057" y="301356"/>
                  </a:lnTo>
                  <a:lnTo>
                    <a:pt x="247549" y="319978"/>
                  </a:lnTo>
                  <a:lnTo>
                    <a:pt x="242004" y="328220"/>
                  </a:lnTo>
                  <a:lnTo>
                    <a:pt x="223365" y="340496"/>
                  </a:lnTo>
                  <a:lnTo>
                    <a:pt x="199483" y="348682"/>
                  </a:lnTo>
                  <a:lnTo>
                    <a:pt x="160900" y="352121"/>
                  </a:lnTo>
                  <a:lnTo>
                    <a:pt x="129061" y="346251"/>
                  </a:lnTo>
                  <a:lnTo>
                    <a:pt x="104573" y="3341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175264" y="3987616"/>
              <a:ext cx="226478" cy="347360"/>
            </a:xfrm>
            <a:custGeom>
              <a:avLst/>
              <a:gdLst/>
              <a:ahLst/>
              <a:cxnLst/>
              <a:rect l="0" t="0" r="0" b="0"/>
              <a:pathLst>
                <a:path w="226478" h="347360">
                  <a:moveTo>
                    <a:pt x="26436" y="65855"/>
                  </a:moveTo>
                  <a:lnTo>
                    <a:pt x="20846" y="49087"/>
                  </a:lnTo>
                  <a:lnTo>
                    <a:pt x="24341" y="31497"/>
                  </a:lnTo>
                  <a:lnTo>
                    <a:pt x="28549" y="21892"/>
                  </a:lnTo>
                  <a:lnTo>
                    <a:pt x="42582" y="8102"/>
                  </a:lnTo>
                  <a:lnTo>
                    <a:pt x="51238" y="2786"/>
                  </a:lnTo>
                  <a:lnTo>
                    <a:pt x="70214" y="0"/>
                  </a:lnTo>
                  <a:lnTo>
                    <a:pt x="80187" y="895"/>
                  </a:lnTo>
                  <a:lnTo>
                    <a:pt x="97509" y="8128"/>
                  </a:lnTo>
                  <a:lnTo>
                    <a:pt x="127692" y="31835"/>
                  </a:lnTo>
                  <a:lnTo>
                    <a:pt x="143525" y="57725"/>
                  </a:lnTo>
                  <a:lnTo>
                    <a:pt x="166619" y="118708"/>
                  </a:lnTo>
                  <a:lnTo>
                    <a:pt x="166107" y="155734"/>
                  </a:lnTo>
                  <a:lnTo>
                    <a:pt x="155454" y="210168"/>
                  </a:lnTo>
                  <a:lnTo>
                    <a:pt x="142084" y="262860"/>
                  </a:lnTo>
                  <a:lnTo>
                    <a:pt x="133986" y="284434"/>
                  </a:lnTo>
                  <a:lnTo>
                    <a:pt x="103019" y="324764"/>
                  </a:lnTo>
                  <a:lnTo>
                    <a:pt x="76812" y="340791"/>
                  </a:lnTo>
                  <a:lnTo>
                    <a:pt x="41232" y="347359"/>
                  </a:lnTo>
                  <a:lnTo>
                    <a:pt x="20924" y="342656"/>
                  </a:lnTo>
                  <a:lnTo>
                    <a:pt x="12233" y="338127"/>
                  </a:lnTo>
                  <a:lnTo>
                    <a:pt x="6438" y="330428"/>
                  </a:lnTo>
                  <a:lnTo>
                    <a:pt x="0" y="309395"/>
                  </a:lnTo>
                  <a:lnTo>
                    <a:pt x="3377" y="287569"/>
                  </a:lnTo>
                  <a:lnTo>
                    <a:pt x="13848" y="267340"/>
                  </a:lnTo>
                  <a:lnTo>
                    <a:pt x="30200" y="250550"/>
                  </a:lnTo>
                  <a:lnTo>
                    <a:pt x="59136" y="233534"/>
                  </a:lnTo>
                  <a:lnTo>
                    <a:pt x="79573" y="231236"/>
                  </a:lnTo>
                  <a:lnTo>
                    <a:pt x="121290" y="239293"/>
                  </a:lnTo>
                  <a:lnTo>
                    <a:pt x="162155" y="260555"/>
                  </a:lnTo>
                  <a:lnTo>
                    <a:pt x="217770" y="293537"/>
                  </a:lnTo>
                  <a:lnTo>
                    <a:pt x="226477" y="29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8180642" y="4316684"/>
            <a:ext cx="768582" cy="400084"/>
            <a:chOff x="8180642" y="4316684"/>
            <a:chExt cx="768582" cy="400084"/>
          </a:xfrm>
        </p:grpSpPr>
        <p:sp>
          <p:nvSpPr>
            <p:cNvPr id="152" name="Freeform 151"/>
            <p:cNvSpPr/>
            <p:nvPr/>
          </p:nvSpPr>
          <p:spPr>
            <a:xfrm>
              <a:off x="8923098" y="4316684"/>
              <a:ext cx="26126" cy="273742"/>
            </a:xfrm>
            <a:custGeom>
              <a:avLst/>
              <a:gdLst/>
              <a:ahLst/>
              <a:cxnLst/>
              <a:rect l="0" t="0" r="0" b="0"/>
              <a:pathLst>
                <a:path w="26126" h="273742">
                  <a:moveTo>
                    <a:pt x="26125" y="0"/>
                  </a:moveTo>
                  <a:lnTo>
                    <a:pt x="14947" y="16767"/>
                  </a:lnTo>
                  <a:lnTo>
                    <a:pt x="7994" y="49551"/>
                  </a:lnTo>
                  <a:lnTo>
                    <a:pt x="10666" y="104877"/>
                  </a:lnTo>
                  <a:lnTo>
                    <a:pt x="6174" y="158497"/>
                  </a:lnTo>
                  <a:lnTo>
                    <a:pt x="0" y="219787"/>
                  </a:lnTo>
                  <a:lnTo>
                    <a:pt x="5067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795329" y="4358798"/>
              <a:ext cx="143366" cy="167114"/>
            </a:xfrm>
            <a:custGeom>
              <a:avLst/>
              <a:gdLst/>
              <a:ahLst/>
              <a:cxnLst/>
              <a:rect l="0" t="0" r="0" b="0"/>
              <a:pathLst>
                <a:path w="143366" h="167114">
                  <a:moveTo>
                    <a:pt x="143365" y="84228"/>
                  </a:moveTo>
                  <a:lnTo>
                    <a:pt x="84802" y="133726"/>
                  </a:lnTo>
                  <a:lnTo>
                    <a:pt x="32621" y="166442"/>
                  </a:lnTo>
                  <a:lnTo>
                    <a:pt x="25082" y="167113"/>
                  </a:lnTo>
                  <a:lnTo>
                    <a:pt x="17717" y="164051"/>
                  </a:lnTo>
                  <a:lnTo>
                    <a:pt x="10466" y="158500"/>
                  </a:lnTo>
                  <a:lnTo>
                    <a:pt x="2411" y="139854"/>
                  </a:lnTo>
                  <a:lnTo>
                    <a:pt x="0" y="115969"/>
                  </a:lnTo>
                  <a:lnTo>
                    <a:pt x="4865" y="62508"/>
                  </a:lnTo>
                  <a:lnTo>
                    <a:pt x="649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307251" y="4421969"/>
              <a:ext cx="31320" cy="294799"/>
            </a:xfrm>
            <a:custGeom>
              <a:avLst/>
              <a:gdLst/>
              <a:ahLst/>
              <a:cxnLst/>
              <a:rect l="0" t="0" r="0" b="0"/>
              <a:pathLst>
                <a:path w="31320" h="294799">
                  <a:moveTo>
                    <a:pt x="31319" y="0"/>
                  </a:moveTo>
                  <a:lnTo>
                    <a:pt x="13361" y="55044"/>
                  </a:lnTo>
                  <a:lnTo>
                    <a:pt x="2771" y="109572"/>
                  </a:lnTo>
                  <a:lnTo>
                    <a:pt x="634" y="159197"/>
                  </a:lnTo>
                  <a:lnTo>
                    <a:pt x="0" y="207827"/>
                  </a:lnTo>
                  <a:lnTo>
                    <a:pt x="5375" y="266180"/>
                  </a:lnTo>
                  <a:lnTo>
                    <a:pt x="10262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180642" y="4485140"/>
              <a:ext cx="157929" cy="169257"/>
            </a:xfrm>
            <a:custGeom>
              <a:avLst/>
              <a:gdLst/>
              <a:ahLst/>
              <a:cxnLst/>
              <a:rect l="0" t="0" r="0" b="0"/>
              <a:pathLst>
                <a:path w="157929" h="169257">
                  <a:moveTo>
                    <a:pt x="157928" y="84227"/>
                  </a:moveTo>
                  <a:lnTo>
                    <a:pt x="133881" y="93803"/>
                  </a:lnTo>
                  <a:lnTo>
                    <a:pt x="75926" y="137225"/>
                  </a:lnTo>
                  <a:lnTo>
                    <a:pt x="46064" y="165016"/>
                  </a:lnTo>
                  <a:lnTo>
                    <a:pt x="37728" y="168502"/>
                  </a:lnTo>
                  <a:lnTo>
                    <a:pt x="19108" y="169256"/>
                  </a:lnTo>
                  <a:lnTo>
                    <a:pt x="12739" y="164310"/>
                  </a:lnTo>
                  <a:lnTo>
                    <a:pt x="5662" y="146336"/>
                  </a:lnTo>
                  <a:lnTo>
                    <a:pt x="746" y="83163"/>
                  </a:lnTo>
                  <a:lnTo>
                    <a:pt x="147" y="278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8138528" y="4639147"/>
            <a:ext cx="756759" cy="973533"/>
            <a:chOff x="8138528" y="4639147"/>
            <a:chExt cx="756759" cy="973533"/>
          </a:xfrm>
        </p:grpSpPr>
        <p:sp>
          <p:nvSpPr>
            <p:cNvPr id="157" name="Freeform 156"/>
            <p:cNvSpPr/>
            <p:nvPr/>
          </p:nvSpPr>
          <p:spPr>
            <a:xfrm>
              <a:off x="8138528" y="4832580"/>
              <a:ext cx="221099" cy="361250"/>
            </a:xfrm>
            <a:custGeom>
              <a:avLst/>
              <a:gdLst/>
              <a:ahLst/>
              <a:cxnLst/>
              <a:rect l="0" t="0" r="0" b="0"/>
              <a:pathLst>
                <a:path w="221099" h="361250">
                  <a:moveTo>
                    <a:pt x="221098" y="0"/>
                  </a:moveTo>
                  <a:lnTo>
                    <a:pt x="168071" y="14654"/>
                  </a:lnTo>
                  <a:lnTo>
                    <a:pt x="117861" y="19792"/>
                  </a:lnTo>
                  <a:lnTo>
                    <a:pt x="62883" y="20807"/>
                  </a:lnTo>
                  <a:lnTo>
                    <a:pt x="48941" y="20891"/>
                  </a:lnTo>
                  <a:lnTo>
                    <a:pt x="40816" y="24456"/>
                  </a:lnTo>
                  <a:lnTo>
                    <a:pt x="36569" y="30342"/>
                  </a:lnTo>
                  <a:lnTo>
                    <a:pt x="34908" y="37776"/>
                  </a:lnTo>
                  <a:lnTo>
                    <a:pt x="40356" y="99615"/>
                  </a:lnTo>
                  <a:lnTo>
                    <a:pt x="36986" y="160474"/>
                  </a:lnTo>
                  <a:lnTo>
                    <a:pt x="39865" y="161965"/>
                  </a:lnTo>
                  <a:lnTo>
                    <a:pt x="44125" y="160619"/>
                  </a:lnTo>
                  <a:lnTo>
                    <a:pt x="86793" y="134445"/>
                  </a:lnTo>
                  <a:lnTo>
                    <a:pt x="109545" y="133063"/>
                  </a:lnTo>
                  <a:lnTo>
                    <a:pt x="132915" y="137518"/>
                  </a:lnTo>
                  <a:lnTo>
                    <a:pt x="159225" y="153180"/>
                  </a:lnTo>
                  <a:lnTo>
                    <a:pt x="174492" y="165956"/>
                  </a:lnTo>
                  <a:lnTo>
                    <a:pt x="190651" y="191891"/>
                  </a:lnTo>
                  <a:lnTo>
                    <a:pt x="192749" y="214747"/>
                  </a:lnTo>
                  <a:lnTo>
                    <a:pt x="184563" y="261958"/>
                  </a:lnTo>
                  <a:lnTo>
                    <a:pt x="163276" y="303909"/>
                  </a:lnTo>
                  <a:lnTo>
                    <a:pt x="133422" y="335939"/>
                  </a:lnTo>
                  <a:lnTo>
                    <a:pt x="104264" y="354561"/>
                  </a:lnTo>
                  <a:lnTo>
                    <a:pt x="94076" y="359206"/>
                  </a:lnTo>
                  <a:lnTo>
                    <a:pt x="73397" y="361249"/>
                  </a:lnTo>
                  <a:lnTo>
                    <a:pt x="16741" y="349924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647116" y="4639147"/>
              <a:ext cx="199548" cy="351921"/>
            </a:xfrm>
            <a:custGeom>
              <a:avLst/>
              <a:gdLst/>
              <a:ahLst/>
              <a:cxnLst/>
              <a:rect l="0" t="0" r="0" b="0"/>
              <a:pathLst>
                <a:path w="199548" h="351921">
                  <a:moveTo>
                    <a:pt x="196822" y="77620"/>
                  </a:moveTo>
                  <a:lnTo>
                    <a:pt x="180054" y="83209"/>
                  </a:lnTo>
                  <a:lnTo>
                    <a:pt x="168702" y="95312"/>
                  </a:lnTo>
                  <a:lnTo>
                    <a:pt x="133031" y="151948"/>
                  </a:lnTo>
                  <a:lnTo>
                    <a:pt x="106879" y="204044"/>
                  </a:lnTo>
                  <a:lnTo>
                    <a:pt x="99136" y="225055"/>
                  </a:lnTo>
                  <a:lnTo>
                    <a:pt x="99378" y="262204"/>
                  </a:lnTo>
                  <a:lnTo>
                    <a:pt x="112447" y="297258"/>
                  </a:lnTo>
                  <a:lnTo>
                    <a:pt x="151494" y="347107"/>
                  </a:lnTo>
                  <a:lnTo>
                    <a:pt x="159584" y="350864"/>
                  </a:lnTo>
                  <a:lnTo>
                    <a:pt x="177932" y="351920"/>
                  </a:lnTo>
                  <a:lnTo>
                    <a:pt x="185399" y="348224"/>
                  </a:lnTo>
                  <a:lnTo>
                    <a:pt x="196814" y="334759"/>
                  </a:lnTo>
                  <a:lnTo>
                    <a:pt x="199547" y="313956"/>
                  </a:lnTo>
                  <a:lnTo>
                    <a:pt x="191770" y="268063"/>
                  </a:lnTo>
                  <a:lnTo>
                    <a:pt x="176738" y="241412"/>
                  </a:lnTo>
                  <a:lnTo>
                    <a:pt x="151877" y="218697"/>
                  </a:lnTo>
                  <a:lnTo>
                    <a:pt x="110864" y="198467"/>
                  </a:lnTo>
                  <a:lnTo>
                    <a:pt x="65155" y="180086"/>
                  </a:lnTo>
                  <a:lnTo>
                    <a:pt x="19475" y="146269"/>
                  </a:lnTo>
                  <a:lnTo>
                    <a:pt x="7647" y="128017"/>
                  </a:lnTo>
                  <a:lnTo>
                    <a:pt x="0" y="92422"/>
                  </a:lnTo>
                  <a:lnTo>
                    <a:pt x="3323" y="57829"/>
                  </a:lnTo>
                  <a:lnTo>
                    <a:pt x="11776" y="39188"/>
                  </a:lnTo>
                  <a:lnTo>
                    <a:pt x="17306" y="30941"/>
                  </a:lnTo>
                  <a:lnTo>
                    <a:pt x="32810" y="18659"/>
                  </a:lnTo>
                  <a:lnTo>
                    <a:pt x="71358" y="1242"/>
                  </a:lnTo>
                  <a:lnTo>
                    <a:pt x="91927" y="0"/>
                  </a:lnTo>
                  <a:lnTo>
                    <a:pt x="111597" y="4518"/>
                  </a:lnTo>
                  <a:lnTo>
                    <a:pt x="154707" y="355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192565" y="5222134"/>
              <a:ext cx="143145" cy="390546"/>
            </a:xfrm>
            <a:custGeom>
              <a:avLst/>
              <a:gdLst/>
              <a:ahLst/>
              <a:cxnLst/>
              <a:rect l="0" t="0" r="0" b="0"/>
              <a:pathLst>
                <a:path w="143145" h="390546">
                  <a:moveTo>
                    <a:pt x="93362" y="0"/>
                  </a:moveTo>
                  <a:lnTo>
                    <a:pt x="77721" y="17981"/>
                  </a:lnTo>
                  <a:lnTo>
                    <a:pt x="47689" y="74354"/>
                  </a:lnTo>
                  <a:lnTo>
                    <a:pt x="23476" y="136928"/>
                  </a:lnTo>
                  <a:lnTo>
                    <a:pt x="5665" y="195110"/>
                  </a:lnTo>
                  <a:lnTo>
                    <a:pt x="0" y="249587"/>
                  </a:lnTo>
                  <a:lnTo>
                    <a:pt x="2001" y="302289"/>
                  </a:lnTo>
                  <a:lnTo>
                    <a:pt x="8304" y="323864"/>
                  </a:lnTo>
                  <a:lnTo>
                    <a:pt x="38025" y="369783"/>
                  </a:lnTo>
                  <a:lnTo>
                    <a:pt x="54730" y="383887"/>
                  </a:lnTo>
                  <a:lnTo>
                    <a:pt x="64098" y="389286"/>
                  </a:lnTo>
                  <a:lnTo>
                    <a:pt x="73853" y="390545"/>
                  </a:lnTo>
                  <a:lnTo>
                    <a:pt x="94050" y="385706"/>
                  </a:lnTo>
                  <a:lnTo>
                    <a:pt x="111606" y="372636"/>
                  </a:lnTo>
                  <a:lnTo>
                    <a:pt x="126037" y="355130"/>
                  </a:lnTo>
                  <a:lnTo>
                    <a:pt x="136350" y="335650"/>
                  </a:lnTo>
                  <a:lnTo>
                    <a:pt x="143144" y="299364"/>
                  </a:lnTo>
                  <a:lnTo>
                    <a:pt x="138494" y="278890"/>
                  </a:lnTo>
                  <a:lnTo>
                    <a:pt x="133978" y="270155"/>
                  </a:lnTo>
                  <a:lnTo>
                    <a:pt x="127458" y="265501"/>
                  </a:lnTo>
                  <a:lnTo>
                    <a:pt x="119602" y="263569"/>
                  </a:lnTo>
                  <a:lnTo>
                    <a:pt x="110856" y="263450"/>
                  </a:lnTo>
                  <a:lnTo>
                    <a:pt x="81778" y="274461"/>
                  </a:lnTo>
                  <a:lnTo>
                    <a:pt x="19663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696538" y="5103637"/>
              <a:ext cx="198749" cy="399991"/>
            </a:xfrm>
            <a:custGeom>
              <a:avLst/>
              <a:gdLst/>
              <a:ahLst/>
              <a:cxnLst/>
              <a:rect l="0" t="0" r="0" b="0"/>
              <a:pathLst>
                <a:path w="198749" h="399991">
                  <a:moveTo>
                    <a:pt x="0" y="65855"/>
                  </a:moveTo>
                  <a:lnTo>
                    <a:pt x="20244" y="21892"/>
                  </a:lnTo>
                  <a:lnTo>
                    <a:pt x="35904" y="8102"/>
                  </a:lnTo>
                  <a:lnTo>
                    <a:pt x="44994" y="2786"/>
                  </a:lnTo>
                  <a:lnTo>
                    <a:pt x="64452" y="0"/>
                  </a:lnTo>
                  <a:lnTo>
                    <a:pt x="74553" y="894"/>
                  </a:lnTo>
                  <a:lnTo>
                    <a:pt x="82458" y="5000"/>
                  </a:lnTo>
                  <a:lnTo>
                    <a:pt x="94360" y="18921"/>
                  </a:lnTo>
                  <a:lnTo>
                    <a:pt x="107638" y="46490"/>
                  </a:lnTo>
                  <a:lnTo>
                    <a:pt x="109060" y="66607"/>
                  </a:lnTo>
                  <a:lnTo>
                    <a:pt x="104624" y="87246"/>
                  </a:lnTo>
                  <a:lnTo>
                    <a:pt x="88972" y="117427"/>
                  </a:lnTo>
                  <a:lnTo>
                    <a:pt x="76198" y="134009"/>
                  </a:lnTo>
                  <a:lnTo>
                    <a:pt x="50264" y="150910"/>
                  </a:lnTo>
                  <a:lnTo>
                    <a:pt x="46377" y="151804"/>
                  </a:lnTo>
                  <a:lnTo>
                    <a:pt x="46126" y="150060"/>
                  </a:lnTo>
                  <a:lnTo>
                    <a:pt x="48299" y="146558"/>
                  </a:lnTo>
                  <a:lnTo>
                    <a:pt x="68123" y="136040"/>
                  </a:lnTo>
                  <a:lnTo>
                    <a:pt x="89548" y="135263"/>
                  </a:lnTo>
                  <a:lnTo>
                    <a:pt x="113499" y="139987"/>
                  </a:lnTo>
                  <a:lnTo>
                    <a:pt x="145544" y="155800"/>
                  </a:lnTo>
                  <a:lnTo>
                    <a:pt x="170377" y="176474"/>
                  </a:lnTo>
                  <a:lnTo>
                    <a:pt x="185298" y="194567"/>
                  </a:lnTo>
                  <a:lnTo>
                    <a:pt x="193489" y="217427"/>
                  </a:lnTo>
                  <a:lnTo>
                    <a:pt x="198748" y="270230"/>
                  </a:lnTo>
                  <a:lnTo>
                    <a:pt x="193228" y="294729"/>
                  </a:lnTo>
                  <a:lnTo>
                    <a:pt x="176966" y="325132"/>
                  </a:lnTo>
                  <a:lnTo>
                    <a:pt x="142455" y="369710"/>
                  </a:lnTo>
                  <a:lnTo>
                    <a:pt x="104309" y="390561"/>
                  </a:lnTo>
                  <a:lnTo>
                    <a:pt x="82624" y="397342"/>
                  </a:lnTo>
                  <a:lnTo>
                    <a:pt x="46449" y="399990"/>
                  </a:lnTo>
                  <a:lnTo>
                    <a:pt x="10529" y="3922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1257003" y="3969243"/>
            <a:ext cx="1751393" cy="821224"/>
            <a:chOff x="1257003" y="3969243"/>
            <a:chExt cx="1751393" cy="821224"/>
          </a:xfrm>
        </p:grpSpPr>
        <p:sp>
          <p:nvSpPr>
            <p:cNvPr id="162" name="Freeform 161"/>
            <p:cNvSpPr/>
            <p:nvPr/>
          </p:nvSpPr>
          <p:spPr>
            <a:xfrm>
              <a:off x="1257003" y="4179813"/>
              <a:ext cx="368319" cy="463255"/>
            </a:xfrm>
            <a:custGeom>
              <a:avLst/>
              <a:gdLst/>
              <a:ahLst/>
              <a:cxnLst/>
              <a:rect l="0" t="0" r="0" b="0"/>
              <a:pathLst>
                <a:path w="368319" h="463255">
                  <a:moveTo>
                    <a:pt x="90644" y="0"/>
                  </a:moveTo>
                  <a:lnTo>
                    <a:pt x="61963" y="53875"/>
                  </a:lnTo>
                  <a:lnTo>
                    <a:pt x="23603" y="114752"/>
                  </a:lnTo>
                  <a:lnTo>
                    <a:pt x="9765" y="131330"/>
                  </a:lnTo>
                  <a:lnTo>
                    <a:pt x="5139" y="132007"/>
                  </a:lnTo>
                  <a:lnTo>
                    <a:pt x="2056" y="127779"/>
                  </a:lnTo>
                  <a:lnTo>
                    <a:pt x="0" y="120281"/>
                  </a:lnTo>
                  <a:lnTo>
                    <a:pt x="2695" y="92961"/>
                  </a:lnTo>
                  <a:lnTo>
                    <a:pt x="11002" y="76021"/>
                  </a:lnTo>
                  <a:lnTo>
                    <a:pt x="35398" y="46082"/>
                  </a:lnTo>
                  <a:lnTo>
                    <a:pt x="61407" y="30292"/>
                  </a:lnTo>
                  <a:lnTo>
                    <a:pt x="102806" y="15646"/>
                  </a:lnTo>
                  <a:lnTo>
                    <a:pt x="140131" y="13215"/>
                  </a:lnTo>
                  <a:lnTo>
                    <a:pt x="162941" y="16792"/>
                  </a:lnTo>
                  <a:lnTo>
                    <a:pt x="181658" y="25401"/>
                  </a:lnTo>
                  <a:lnTo>
                    <a:pt x="235519" y="66672"/>
                  </a:lnTo>
                  <a:lnTo>
                    <a:pt x="243380" y="76034"/>
                  </a:lnTo>
                  <a:lnTo>
                    <a:pt x="252113" y="98913"/>
                  </a:lnTo>
                  <a:lnTo>
                    <a:pt x="254825" y="123510"/>
                  </a:lnTo>
                  <a:lnTo>
                    <a:pt x="252131" y="146140"/>
                  </a:lnTo>
                  <a:lnTo>
                    <a:pt x="243914" y="164777"/>
                  </a:lnTo>
                  <a:lnTo>
                    <a:pt x="238448" y="173022"/>
                  </a:lnTo>
                  <a:lnTo>
                    <a:pt x="223015" y="185304"/>
                  </a:lnTo>
                  <a:lnTo>
                    <a:pt x="211477" y="192322"/>
                  </a:lnTo>
                  <a:lnTo>
                    <a:pt x="213313" y="192555"/>
                  </a:lnTo>
                  <a:lnTo>
                    <a:pt x="247066" y="190114"/>
                  </a:lnTo>
                  <a:lnTo>
                    <a:pt x="279711" y="195280"/>
                  </a:lnTo>
                  <a:lnTo>
                    <a:pt x="321013" y="215912"/>
                  </a:lnTo>
                  <a:lnTo>
                    <a:pt x="337700" y="228932"/>
                  </a:lnTo>
                  <a:lnTo>
                    <a:pt x="349795" y="248757"/>
                  </a:lnTo>
                  <a:lnTo>
                    <a:pt x="367093" y="294022"/>
                  </a:lnTo>
                  <a:lnTo>
                    <a:pt x="368318" y="315511"/>
                  </a:lnTo>
                  <a:lnTo>
                    <a:pt x="353278" y="378996"/>
                  </a:lnTo>
                  <a:lnTo>
                    <a:pt x="345411" y="398900"/>
                  </a:lnTo>
                  <a:lnTo>
                    <a:pt x="326658" y="423259"/>
                  </a:lnTo>
                  <a:lnTo>
                    <a:pt x="299394" y="444125"/>
                  </a:lnTo>
                  <a:lnTo>
                    <a:pt x="267920" y="457066"/>
                  </a:lnTo>
                  <a:lnTo>
                    <a:pt x="219075" y="462032"/>
                  </a:lnTo>
                  <a:lnTo>
                    <a:pt x="185401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1768787" y="4569367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2257561" y="4242984"/>
              <a:ext cx="27123" cy="294799"/>
            </a:xfrm>
            <a:custGeom>
              <a:avLst/>
              <a:gdLst/>
              <a:ahLst/>
              <a:cxnLst/>
              <a:rect l="0" t="0" r="0" b="0"/>
              <a:pathLst>
                <a:path w="27123" h="294799">
                  <a:moveTo>
                    <a:pt x="6065" y="0"/>
                  </a:moveTo>
                  <a:lnTo>
                    <a:pt x="2946" y="42692"/>
                  </a:lnTo>
                  <a:lnTo>
                    <a:pt x="0" y="63428"/>
                  </a:lnTo>
                  <a:lnTo>
                    <a:pt x="5035" y="121437"/>
                  </a:lnTo>
                  <a:lnTo>
                    <a:pt x="13098" y="175893"/>
                  </a:lnTo>
                  <a:lnTo>
                    <a:pt x="19023" y="228590"/>
                  </a:lnTo>
                  <a:lnTo>
                    <a:pt x="24723" y="262313"/>
                  </a:lnTo>
                  <a:lnTo>
                    <a:pt x="27122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2526839" y="396924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2537801" y="4042943"/>
              <a:ext cx="73267" cy="747524"/>
            </a:xfrm>
            <a:custGeom>
              <a:avLst/>
              <a:gdLst/>
              <a:ahLst/>
              <a:cxnLst/>
              <a:rect l="0" t="0" r="0" b="0"/>
              <a:pathLst>
                <a:path w="73267" h="747524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822" y="145289"/>
                  </a:lnTo>
                  <a:lnTo>
                    <a:pt x="7917" y="208420"/>
                  </a:lnTo>
                  <a:lnTo>
                    <a:pt x="15254" y="271886"/>
                  </a:lnTo>
                  <a:lnTo>
                    <a:pt x="20733" y="332343"/>
                  </a:lnTo>
                  <a:lnTo>
                    <a:pt x="28747" y="389345"/>
                  </a:lnTo>
                  <a:lnTo>
                    <a:pt x="36266" y="445665"/>
                  </a:lnTo>
                  <a:lnTo>
                    <a:pt x="41781" y="507916"/>
                  </a:lnTo>
                  <a:lnTo>
                    <a:pt x="49803" y="559553"/>
                  </a:lnTo>
                  <a:lnTo>
                    <a:pt x="60297" y="621168"/>
                  </a:lnTo>
                  <a:lnTo>
                    <a:pt x="70358" y="674514"/>
                  </a:lnTo>
                  <a:lnTo>
                    <a:pt x="72404" y="713022"/>
                  </a:lnTo>
                  <a:lnTo>
                    <a:pt x="73266" y="7475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2758458" y="4232455"/>
              <a:ext cx="249938" cy="347442"/>
            </a:xfrm>
            <a:custGeom>
              <a:avLst/>
              <a:gdLst/>
              <a:ahLst/>
              <a:cxnLst/>
              <a:rect l="0" t="0" r="0" b="0"/>
              <a:pathLst>
                <a:path w="249938" h="347442">
                  <a:moveTo>
                    <a:pt x="189521" y="0"/>
                  </a:moveTo>
                  <a:lnTo>
                    <a:pt x="128410" y="17959"/>
                  </a:lnTo>
                  <a:lnTo>
                    <a:pt x="94205" y="25859"/>
                  </a:lnTo>
                  <a:lnTo>
                    <a:pt x="33137" y="27510"/>
                  </a:lnTo>
                  <a:lnTo>
                    <a:pt x="14342" y="36014"/>
                  </a:lnTo>
                  <a:lnTo>
                    <a:pt x="6055" y="41557"/>
                  </a:lnTo>
                  <a:lnTo>
                    <a:pt x="1699" y="48762"/>
                  </a:lnTo>
                  <a:lnTo>
                    <a:pt x="0" y="101222"/>
                  </a:lnTo>
                  <a:lnTo>
                    <a:pt x="5852" y="108426"/>
                  </a:lnTo>
                  <a:lnTo>
                    <a:pt x="15602" y="112058"/>
                  </a:lnTo>
                  <a:lnTo>
                    <a:pt x="67689" y="115072"/>
                  </a:lnTo>
                  <a:lnTo>
                    <a:pt x="121868" y="116837"/>
                  </a:lnTo>
                  <a:lnTo>
                    <a:pt x="156608" y="125346"/>
                  </a:lnTo>
                  <a:lnTo>
                    <a:pt x="196668" y="148589"/>
                  </a:lnTo>
                  <a:lnTo>
                    <a:pt x="227457" y="175711"/>
                  </a:lnTo>
                  <a:lnTo>
                    <a:pt x="243395" y="202191"/>
                  </a:lnTo>
                  <a:lnTo>
                    <a:pt x="249937" y="237854"/>
                  </a:lnTo>
                  <a:lnTo>
                    <a:pt x="245229" y="261301"/>
                  </a:lnTo>
                  <a:lnTo>
                    <a:pt x="229423" y="291112"/>
                  </a:lnTo>
                  <a:lnTo>
                    <a:pt x="206803" y="314763"/>
                  </a:lnTo>
                  <a:lnTo>
                    <a:pt x="177874" y="333469"/>
                  </a:lnTo>
                  <a:lnTo>
                    <a:pt x="156268" y="341231"/>
                  </a:lnTo>
                  <a:lnTo>
                    <a:pt x="107390" y="346215"/>
                  </a:lnTo>
                  <a:lnTo>
                    <a:pt x="73707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9317720" y="2797484"/>
            <a:ext cx="389555" cy="357104"/>
            <a:chOff x="9317720" y="2797484"/>
            <a:chExt cx="389555" cy="357104"/>
          </a:xfrm>
        </p:grpSpPr>
        <p:sp>
          <p:nvSpPr>
            <p:cNvPr id="169" name="Freeform 168"/>
            <p:cNvSpPr/>
            <p:nvPr/>
          </p:nvSpPr>
          <p:spPr>
            <a:xfrm>
              <a:off x="9317720" y="2797484"/>
              <a:ext cx="284270" cy="357104"/>
            </a:xfrm>
            <a:custGeom>
              <a:avLst/>
              <a:gdLst/>
              <a:ahLst/>
              <a:cxnLst/>
              <a:rect l="0" t="0" r="0" b="0"/>
              <a:pathLst>
                <a:path w="284270" h="357104">
                  <a:moveTo>
                    <a:pt x="0" y="129438"/>
                  </a:moveTo>
                  <a:lnTo>
                    <a:pt x="3120" y="86746"/>
                  </a:lnTo>
                  <a:lnTo>
                    <a:pt x="19128" y="35775"/>
                  </a:lnTo>
                  <a:lnTo>
                    <a:pt x="30338" y="19180"/>
                  </a:lnTo>
                  <a:lnTo>
                    <a:pt x="46239" y="7125"/>
                  </a:lnTo>
                  <a:lnTo>
                    <a:pt x="55393" y="2272"/>
                  </a:lnTo>
                  <a:lnTo>
                    <a:pt x="74922" y="0"/>
                  </a:lnTo>
                  <a:lnTo>
                    <a:pt x="94130" y="4060"/>
                  </a:lnTo>
                  <a:lnTo>
                    <a:pt x="125525" y="25730"/>
                  </a:lnTo>
                  <a:lnTo>
                    <a:pt x="175427" y="82443"/>
                  </a:lnTo>
                  <a:lnTo>
                    <a:pt x="202372" y="121195"/>
                  </a:lnTo>
                  <a:lnTo>
                    <a:pt x="220173" y="172697"/>
                  </a:lnTo>
                  <a:lnTo>
                    <a:pt x="229364" y="227930"/>
                  </a:lnTo>
                  <a:lnTo>
                    <a:pt x="225368" y="269885"/>
                  </a:lnTo>
                  <a:lnTo>
                    <a:pt x="211185" y="306362"/>
                  </a:lnTo>
                  <a:lnTo>
                    <a:pt x="195635" y="322325"/>
                  </a:lnTo>
                  <a:lnTo>
                    <a:pt x="152884" y="352150"/>
                  </a:lnTo>
                  <a:lnTo>
                    <a:pt x="129559" y="357103"/>
                  </a:lnTo>
                  <a:lnTo>
                    <a:pt x="106715" y="353065"/>
                  </a:lnTo>
                  <a:lnTo>
                    <a:pt x="95710" y="348713"/>
                  </a:lnTo>
                  <a:lnTo>
                    <a:pt x="89543" y="342302"/>
                  </a:lnTo>
                  <a:lnTo>
                    <a:pt x="86602" y="334518"/>
                  </a:lnTo>
                  <a:lnTo>
                    <a:pt x="85810" y="325819"/>
                  </a:lnTo>
                  <a:lnTo>
                    <a:pt x="91170" y="309915"/>
                  </a:lnTo>
                  <a:lnTo>
                    <a:pt x="102521" y="295048"/>
                  </a:lnTo>
                  <a:lnTo>
                    <a:pt x="119265" y="280641"/>
                  </a:lnTo>
                  <a:lnTo>
                    <a:pt x="144644" y="272678"/>
                  </a:lnTo>
                  <a:lnTo>
                    <a:pt x="203007" y="267567"/>
                  </a:lnTo>
                  <a:lnTo>
                    <a:pt x="264311" y="266474"/>
                  </a:lnTo>
                  <a:lnTo>
                    <a:pt x="284269" y="2663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9707274" y="297956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9" name="Group 178"/>
          <p:cNvGrpSpPr/>
          <p:nvPr/>
        </p:nvGrpSpPr>
        <p:grpSpPr>
          <a:xfrm>
            <a:off x="3421761" y="4179813"/>
            <a:ext cx="2093742" cy="421141"/>
            <a:chOff x="3421761" y="4179813"/>
            <a:chExt cx="2093742" cy="421141"/>
          </a:xfrm>
        </p:grpSpPr>
        <p:sp>
          <p:nvSpPr>
            <p:cNvPr id="172" name="Freeform 171"/>
            <p:cNvSpPr/>
            <p:nvPr/>
          </p:nvSpPr>
          <p:spPr>
            <a:xfrm>
              <a:off x="3421761" y="4382804"/>
              <a:ext cx="292204" cy="218150"/>
            </a:xfrm>
            <a:custGeom>
              <a:avLst/>
              <a:gdLst/>
              <a:ahLst/>
              <a:cxnLst/>
              <a:rect l="0" t="0" r="0" b="0"/>
              <a:pathLst>
                <a:path w="292204" h="218150">
                  <a:moveTo>
                    <a:pt x="0" y="49693"/>
                  </a:moveTo>
                  <a:lnTo>
                    <a:pt x="3120" y="92385"/>
                  </a:lnTo>
                  <a:lnTo>
                    <a:pt x="21331" y="155029"/>
                  </a:lnTo>
                  <a:lnTo>
                    <a:pt x="24749" y="165540"/>
                  </a:lnTo>
                  <a:lnTo>
                    <a:pt x="24689" y="167869"/>
                  </a:lnTo>
                  <a:lnTo>
                    <a:pt x="18382" y="157977"/>
                  </a:lnTo>
                  <a:lnTo>
                    <a:pt x="12080" y="106264"/>
                  </a:lnTo>
                  <a:lnTo>
                    <a:pt x="10835" y="49776"/>
                  </a:lnTo>
                  <a:lnTo>
                    <a:pt x="10733" y="35710"/>
                  </a:lnTo>
                  <a:lnTo>
                    <a:pt x="14174" y="25163"/>
                  </a:lnTo>
                  <a:lnTo>
                    <a:pt x="27357" y="10325"/>
                  </a:lnTo>
                  <a:lnTo>
                    <a:pt x="35786" y="8240"/>
                  </a:lnTo>
                  <a:lnTo>
                    <a:pt x="54509" y="12162"/>
                  </a:lnTo>
                  <a:lnTo>
                    <a:pt x="79192" y="27524"/>
                  </a:lnTo>
                  <a:lnTo>
                    <a:pt x="101323" y="58072"/>
                  </a:lnTo>
                  <a:lnTo>
                    <a:pt x="117109" y="91170"/>
                  </a:lnTo>
                  <a:lnTo>
                    <a:pt x="120187" y="93722"/>
                  </a:lnTo>
                  <a:lnTo>
                    <a:pt x="122238" y="90744"/>
                  </a:lnTo>
                  <a:lnTo>
                    <a:pt x="128141" y="33695"/>
                  </a:lnTo>
                  <a:lnTo>
                    <a:pt x="137281" y="9828"/>
                  </a:lnTo>
                  <a:lnTo>
                    <a:pt x="145333" y="3229"/>
                  </a:lnTo>
                  <a:lnTo>
                    <a:pt x="155380" y="0"/>
                  </a:lnTo>
                  <a:lnTo>
                    <a:pt x="188758" y="1044"/>
                  </a:lnTo>
                  <a:lnTo>
                    <a:pt x="209065" y="7014"/>
                  </a:lnTo>
                  <a:lnTo>
                    <a:pt x="225889" y="17466"/>
                  </a:lnTo>
                  <a:lnTo>
                    <a:pt x="248514" y="42094"/>
                  </a:lnTo>
                  <a:lnTo>
                    <a:pt x="276577" y="102593"/>
                  </a:lnTo>
                  <a:lnTo>
                    <a:pt x="291590" y="158132"/>
                  </a:lnTo>
                  <a:lnTo>
                    <a:pt x="292203" y="182116"/>
                  </a:lnTo>
                  <a:lnTo>
                    <a:pt x="284270" y="2181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3766100" y="4334617"/>
              <a:ext cx="143086" cy="203166"/>
            </a:xfrm>
            <a:custGeom>
              <a:avLst/>
              <a:gdLst/>
              <a:ahLst/>
              <a:cxnLst/>
              <a:rect l="0" t="0" r="0" b="0"/>
              <a:pathLst>
                <a:path w="143086" h="203166">
                  <a:moveTo>
                    <a:pt x="24159" y="118937"/>
                  </a:moveTo>
                  <a:lnTo>
                    <a:pt x="40926" y="124526"/>
                  </a:lnTo>
                  <a:lnTo>
                    <a:pt x="58517" y="124151"/>
                  </a:lnTo>
                  <a:lnTo>
                    <a:pt x="98406" y="114378"/>
                  </a:lnTo>
                  <a:lnTo>
                    <a:pt x="124017" y="98999"/>
                  </a:lnTo>
                  <a:lnTo>
                    <a:pt x="136000" y="83169"/>
                  </a:lnTo>
                  <a:lnTo>
                    <a:pt x="140834" y="74035"/>
                  </a:lnTo>
                  <a:lnTo>
                    <a:pt x="143085" y="54527"/>
                  </a:lnTo>
                  <a:lnTo>
                    <a:pt x="139016" y="35328"/>
                  </a:lnTo>
                  <a:lnTo>
                    <a:pt x="129409" y="18997"/>
                  </a:lnTo>
                  <a:lnTo>
                    <a:pt x="114220" y="7059"/>
                  </a:lnTo>
                  <a:lnTo>
                    <a:pt x="105257" y="2238"/>
                  </a:lnTo>
                  <a:lnTo>
                    <a:pt x="85939" y="0"/>
                  </a:lnTo>
                  <a:lnTo>
                    <a:pt x="44941" y="8096"/>
                  </a:lnTo>
                  <a:lnTo>
                    <a:pt x="27156" y="20541"/>
                  </a:lnTo>
                  <a:lnTo>
                    <a:pt x="12623" y="37771"/>
                  </a:lnTo>
                  <a:lnTo>
                    <a:pt x="2264" y="57127"/>
                  </a:lnTo>
                  <a:lnTo>
                    <a:pt x="0" y="77428"/>
                  </a:lnTo>
                  <a:lnTo>
                    <a:pt x="8078" y="119056"/>
                  </a:lnTo>
                  <a:lnTo>
                    <a:pt x="23164" y="144969"/>
                  </a:lnTo>
                  <a:lnTo>
                    <a:pt x="48040" y="167464"/>
                  </a:lnTo>
                  <a:lnTo>
                    <a:pt x="108635" y="195477"/>
                  </a:lnTo>
                  <a:lnTo>
                    <a:pt x="139972" y="2031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989383" y="4357009"/>
              <a:ext cx="200960" cy="201831"/>
            </a:xfrm>
            <a:custGeom>
              <a:avLst/>
              <a:gdLst/>
              <a:ahLst/>
              <a:cxnLst/>
              <a:rect l="0" t="0" r="0" b="0"/>
              <a:pathLst>
                <a:path w="200960" h="201831">
                  <a:moveTo>
                    <a:pt x="127259" y="64960"/>
                  </a:moveTo>
                  <a:lnTo>
                    <a:pt x="127259" y="42603"/>
                  </a:lnTo>
                  <a:lnTo>
                    <a:pt x="123750" y="33678"/>
                  </a:lnTo>
                  <a:lnTo>
                    <a:pt x="110491" y="17521"/>
                  </a:lnTo>
                  <a:lnTo>
                    <a:pt x="83297" y="861"/>
                  </a:lnTo>
                  <a:lnTo>
                    <a:pt x="73384" y="0"/>
                  </a:lnTo>
                  <a:lnTo>
                    <a:pt x="53012" y="5283"/>
                  </a:lnTo>
                  <a:lnTo>
                    <a:pt x="27401" y="21412"/>
                  </a:lnTo>
                  <a:lnTo>
                    <a:pt x="4995" y="46597"/>
                  </a:lnTo>
                  <a:lnTo>
                    <a:pt x="0" y="69277"/>
                  </a:lnTo>
                  <a:lnTo>
                    <a:pt x="6325" y="116375"/>
                  </a:lnTo>
                  <a:lnTo>
                    <a:pt x="27245" y="158304"/>
                  </a:lnTo>
                  <a:lnTo>
                    <a:pt x="40305" y="175076"/>
                  </a:lnTo>
                  <a:lnTo>
                    <a:pt x="48232" y="179315"/>
                  </a:lnTo>
                  <a:lnTo>
                    <a:pt x="66400" y="180905"/>
                  </a:lnTo>
                  <a:lnTo>
                    <a:pt x="83053" y="174593"/>
                  </a:lnTo>
                  <a:lnTo>
                    <a:pt x="90769" y="169634"/>
                  </a:lnTo>
                  <a:lnTo>
                    <a:pt x="102463" y="154765"/>
                  </a:lnTo>
                  <a:lnTo>
                    <a:pt x="119501" y="116624"/>
                  </a:lnTo>
                  <a:lnTo>
                    <a:pt x="124960" y="80137"/>
                  </a:lnTo>
                  <a:lnTo>
                    <a:pt x="120989" y="45280"/>
                  </a:lnTo>
                  <a:lnTo>
                    <a:pt x="119570" y="42481"/>
                  </a:lnTo>
                  <a:lnTo>
                    <a:pt x="118623" y="45295"/>
                  </a:lnTo>
                  <a:lnTo>
                    <a:pt x="118742" y="59729"/>
                  </a:lnTo>
                  <a:lnTo>
                    <a:pt x="131496" y="113361"/>
                  </a:lnTo>
                  <a:lnTo>
                    <a:pt x="153356" y="157708"/>
                  </a:lnTo>
                  <a:lnTo>
                    <a:pt x="173336" y="181478"/>
                  </a:lnTo>
                  <a:lnTo>
                    <a:pt x="200959" y="2018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4242984" y="4336300"/>
              <a:ext cx="178986" cy="201483"/>
            </a:xfrm>
            <a:custGeom>
              <a:avLst/>
              <a:gdLst/>
              <a:ahLst/>
              <a:cxnLst/>
              <a:rect l="0" t="0" r="0" b="0"/>
              <a:pathLst>
                <a:path w="178986" h="201483">
                  <a:moveTo>
                    <a:pt x="0" y="64611"/>
                  </a:moveTo>
                  <a:lnTo>
                    <a:pt x="16789" y="119657"/>
                  </a:lnTo>
                  <a:lnTo>
                    <a:pt x="26748" y="183067"/>
                  </a:lnTo>
                  <a:lnTo>
                    <a:pt x="26021" y="182186"/>
                  </a:lnTo>
                  <a:lnTo>
                    <a:pt x="24366" y="178090"/>
                  </a:lnTo>
                  <a:lnTo>
                    <a:pt x="18373" y="122045"/>
                  </a:lnTo>
                  <a:lnTo>
                    <a:pt x="12078" y="62048"/>
                  </a:lnTo>
                  <a:lnTo>
                    <a:pt x="16577" y="24858"/>
                  </a:lnTo>
                  <a:lnTo>
                    <a:pt x="21580" y="15882"/>
                  </a:lnTo>
                  <a:lnTo>
                    <a:pt x="36497" y="2790"/>
                  </a:lnTo>
                  <a:lnTo>
                    <a:pt x="45388" y="0"/>
                  </a:lnTo>
                  <a:lnTo>
                    <a:pt x="64626" y="20"/>
                  </a:lnTo>
                  <a:lnTo>
                    <a:pt x="95188" y="12198"/>
                  </a:lnTo>
                  <a:lnTo>
                    <a:pt x="120881" y="36214"/>
                  </a:lnTo>
                  <a:lnTo>
                    <a:pt x="146218" y="86088"/>
                  </a:lnTo>
                  <a:lnTo>
                    <a:pt x="170857" y="146772"/>
                  </a:lnTo>
                  <a:lnTo>
                    <a:pt x="178985" y="201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4508730" y="4358798"/>
              <a:ext cx="144372" cy="178985"/>
            </a:xfrm>
            <a:custGeom>
              <a:avLst/>
              <a:gdLst/>
              <a:ahLst/>
              <a:cxnLst/>
              <a:rect l="0" t="0" r="0" b="0"/>
              <a:pathLst>
                <a:path w="144372" h="178985">
                  <a:moveTo>
                    <a:pt x="113280" y="0"/>
                  </a:moveTo>
                  <a:lnTo>
                    <a:pt x="90923" y="0"/>
                  </a:lnTo>
                  <a:lnTo>
                    <a:pt x="60252" y="11178"/>
                  </a:lnTo>
                  <a:lnTo>
                    <a:pt x="3022" y="49498"/>
                  </a:lnTo>
                  <a:lnTo>
                    <a:pt x="0" y="57565"/>
                  </a:lnTo>
                  <a:lnTo>
                    <a:pt x="326" y="66452"/>
                  </a:lnTo>
                  <a:lnTo>
                    <a:pt x="2882" y="75887"/>
                  </a:lnTo>
                  <a:lnTo>
                    <a:pt x="8096" y="81007"/>
                  </a:lnTo>
                  <a:lnTo>
                    <a:pt x="15081" y="83250"/>
                  </a:lnTo>
                  <a:lnTo>
                    <a:pt x="68806" y="85269"/>
                  </a:lnTo>
                  <a:lnTo>
                    <a:pt x="123498" y="98865"/>
                  </a:lnTo>
                  <a:lnTo>
                    <a:pt x="131790" y="104514"/>
                  </a:lnTo>
                  <a:lnTo>
                    <a:pt x="144123" y="120150"/>
                  </a:lnTo>
                  <a:lnTo>
                    <a:pt x="144371" y="126893"/>
                  </a:lnTo>
                  <a:lnTo>
                    <a:pt x="141026" y="132558"/>
                  </a:lnTo>
                  <a:lnTo>
                    <a:pt x="127951" y="141973"/>
                  </a:lnTo>
                  <a:lnTo>
                    <a:pt x="71775" y="164778"/>
                  </a:lnTo>
                  <a:lnTo>
                    <a:pt x="39581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5085264" y="4179813"/>
              <a:ext cx="73700" cy="347441"/>
            </a:xfrm>
            <a:custGeom>
              <a:avLst/>
              <a:gdLst/>
              <a:ahLst/>
              <a:cxnLst/>
              <a:rect l="0" t="0" r="0" b="0"/>
              <a:pathLst>
                <a:path w="73700" h="347441">
                  <a:moveTo>
                    <a:pt x="0" y="0"/>
                  </a:moveTo>
                  <a:lnTo>
                    <a:pt x="5589" y="62093"/>
                  </a:lnTo>
                  <a:lnTo>
                    <a:pt x="17958" y="119543"/>
                  </a:lnTo>
                  <a:lnTo>
                    <a:pt x="28547" y="170233"/>
                  </a:lnTo>
                  <a:lnTo>
                    <a:pt x="38421" y="231644"/>
                  </a:lnTo>
                  <a:lnTo>
                    <a:pt x="47217" y="293183"/>
                  </a:lnTo>
                  <a:lnTo>
                    <a:pt x="59976" y="333084"/>
                  </a:lnTo>
                  <a:lnTo>
                    <a:pt x="73699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5240999" y="4182008"/>
              <a:ext cx="274504" cy="355775"/>
            </a:xfrm>
            <a:custGeom>
              <a:avLst/>
              <a:gdLst/>
              <a:ahLst/>
              <a:cxnLst/>
              <a:rect l="0" t="0" r="0" b="0"/>
              <a:pathLst>
                <a:path w="274504" h="355775">
                  <a:moveTo>
                    <a:pt x="191705" y="8334"/>
                  </a:moveTo>
                  <a:lnTo>
                    <a:pt x="154227" y="0"/>
                  </a:lnTo>
                  <a:lnTo>
                    <a:pt x="97215" y="3828"/>
                  </a:lnTo>
                  <a:lnTo>
                    <a:pt x="38033" y="7444"/>
                  </a:lnTo>
                  <a:lnTo>
                    <a:pt x="9543" y="7938"/>
                  </a:lnTo>
                  <a:lnTo>
                    <a:pt x="2413" y="10410"/>
                  </a:lnTo>
                  <a:lnTo>
                    <a:pt x="0" y="14397"/>
                  </a:lnTo>
                  <a:lnTo>
                    <a:pt x="13453" y="73886"/>
                  </a:lnTo>
                  <a:lnTo>
                    <a:pt x="26903" y="122538"/>
                  </a:lnTo>
                  <a:lnTo>
                    <a:pt x="32704" y="128923"/>
                  </a:lnTo>
                  <a:lnTo>
                    <a:pt x="40081" y="132011"/>
                  </a:lnTo>
                  <a:lnTo>
                    <a:pt x="95656" y="134325"/>
                  </a:lnTo>
                  <a:lnTo>
                    <a:pt x="150029" y="137726"/>
                  </a:lnTo>
                  <a:lnTo>
                    <a:pt x="211434" y="152625"/>
                  </a:lnTo>
                  <a:lnTo>
                    <a:pt x="233229" y="159420"/>
                  </a:lnTo>
                  <a:lnTo>
                    <a:pt x="251494" y="172580"/>
                  </a:lnTo>
                  <a:lnTo>
                    <a:pt x="259641" y="181002"/>
                  </a:lnTo>
                  <a:lnTo>
                    <a:pt x="268692" y="202839"/>
                  </a:lnTo>
                  <a:lnTo>
                    <a:pt x="274503" y="254985"/>
                  </a:lnTo>
                  <a:lnTo>
                    <a:pt x="269059" y="276274"/>
                  </a:lnTo>
                  <a:lnTo>
                    <a:pt x="246500" y="309005"/>
                  </a:lnTo>
                  <a:lnTo>
                    <a:pt x="211108" y="336830"/>
                  </a:lnTo>
                  <a:lnTo>
                    <a:pt x="179517" y="349641"/>
                  </a:lnTo>
                  <a:lnTo>
                    <a:pt x="130633" y="354563"/>
                  </a:lnTo>
                  <a:lnTo>
                    <a:pt x="96949" y="3557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0" name="Freeform 179"/>
          <p:cNvSpPr/>
          <p:nvPr/>
        </p:nvSpPr>
        <p:spPr>
          <a:xfrm>
            <a:off x="2542888" y="3976315"/>
            <a:ext cx="36594" cy="161385"/>
          </a:xfrm>
          <a:custGeom>
            <a:avLst/>
            <a:gdLst/>
            <a:ahLst/>
            <a:cxnLst/>
            <a:rect l="0" t="0" r="0" b="0"/>
            <a:pathLst>
              <a:path w="36594" h="161385">
                <a:moveTo>
                  <a:pt x="36593" y="24514"/>
                </a:moveTo>
                <a:lnTo>
                  <a:pt x="25415" y="35692"/>
                </a:lnTo>
                <a:lnTo>
                  <a:pt x="23292" y="42495"/>
                </a:lnTo>
                <a:lnTo>
                  <a:pt x="24498" y="99084"/>
                </a:lnTo>
                <a:lnTo>
                  <a:pt x="22680" y="98794"/>
                </a:lnTo>
                <a:lnTo>
                  <a:pt x="20299" y="95091"/>
                </a:lnTo>
                <a:lnTo>
                  <a:pt x="10366" y="35307"/>
                </a:lnTo>
                <a:lnTo>
                  <a:pt x="0" y="0"/>
                </a:lnTo>
                <a:lnTo>
                  <a:pt x="9707" y="28218"/>
                </a:lnTo>
                <a:lnTo>
                  <a:pt x="17888" y="85977"/>
                </a:lnTo>
                <a:lnTo>
                  <a:pt x="24988" y="143829"/>
                </a:lnTo>
                <a:lnTo>
                  <a:pt x="26065" y="16138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758051" y="273740"/>
            <a:ext cx="2088057" cy="515898"/>
            <a:chOff x="758051" y="273740"/>
            <a:chExt cx="2088057" cy="515898"/>
          </a:xfrm>
        </p:grpSpPr>
        <p:sp>
          <p:nvSpPr>
            <p:cNvPr id="2" name="Freeform 1"/>
            <p:cNvSpPr/>
            <p:nvPr/>
          </p:nvSpPr>
          <p:spPr>
            <a:xfrm>
              <a:off x="758051" y="326383"/>
              <a:ext cx="21046" cy="463255"/>
            </a:xfrm>
            <a:custGeom>
              <a:avLst/>
              <a:gdLst/>
              <a:ahLst/>
              <a:cxnLst/>
              <a:rect l="0" t="0" r="0" b="0"/>
              <a:pathLst>
                <a:path w="21046" h="463255">
                  <a:moveTo>
                    <a:pt x="10529" y="0"/>
                  </a:moveTo>
                  <a:lnTo>
                    <a:pt x="4940" y="16768"/>
                  </a:lnTo>
                  <a:lnTo>
                    <a:pt x="5315" y="34358"/>
                  </a:lnTo>
                  <a:lnTo>
                    <a:pt x="9499" y="85426"/>
                  </a:lnTo>
                  <a:lnTo>
                    <a:pt x="15813" y="134756"/>
                  </a:lnTo>
                  <a:lnTo>
                    <a:pt x="19503" y="192006"/>
                  </a:lnTo>
                  <a:lnTo>
                    <a:pt x="20597" y="253423"/>
                  </a:lnTo>
                  <a:lnTo>
                    <a:pt x="20921" y="310485"/>
                  </a:lnTo>
                  <a:lnTo>
                    <a:pt x="21017" y="364436"/>
                  </a:lnTo>
                  <a:lnTo>
                    <a:pt x="21045" y="417467"/>
                  </a:lnTo>
                  <a:lnTo>
                    <a:pt x="14813" y="440175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79150" y="71593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94963" y="290791"/>
              <a:ext cx="255968" cy="355385"/>
            </a:xfrm>
            <a:custGeom>
              <a:avLst/>
              <a:gdLst/>
              <a:ahLst/>
              <a:cxnLst/>
              <a:rect l="0" t="0" r="0" b="0"/>
              <a:pathLst>
                <a:path w="255968" h="355385">
                  <a:moveTo>
                    <a:pt x="0" y="67177"/>
                  </a:moveTo>
                  <a:lnTo>
                    <a:pt x="5589" y="50410"/>
                  </a:lnTo>
                  <a:lnTo>
                    <a:pt x="17692" y="35939"/>
                  </a:lnTo>
                  <a:lnTo>
                    <a:pt x="44237" y="17757"/>
                  </a:lnTo>
                  <a:lnTo>
                    <a:pt x="84648" y="1133"/>
                  </a:lnTo>
                  <a:lnTo>
                    <a:pt x="105472" y="0"/>
                  </a:lnTo>
                  <a:lnTo>
                    <a:pt x="147436" y="8804"/>
                  </a:lnTo>
                  <a:lnTo>
                    <a:pt x="155613" y="14224"/>
                  </a:lnTo>
                  <a:lnTo>
                    <a:pt x="167817" y="29605"/>
                  </a:lnTo>
                  <a:lnTo>
                    <a:pt x="181265" y="57994"/>
                  </a:lnTo>
                  <a:lnTo>
                    <a:pt x="187069" y="94222"/>
                  </a:lnTo>
                  <a:lnTo>
                    <a:pt x="182188" y="114682"/>
                  </a:lnTo>
                  <a:lnTo>
                    <a:pt x="171050" y="131575"/>
                  </a:lnTo>
                  <a:lnTo>
                    <a:pt x="145048" y="153069"/>
                  </a:lnTo>
                  <a:lnTo>
                    <a:pt x="91041" y="176672"/>
                  </a:lnTo>
                  <a:lnTo>
                    <a:pt x="125073" y="173248"/>
                  </a:lnTo>
                  <a:lnTo>
                    <a:pt x="157552" y="178284"/>
                  </a:lnTo>
                  <a:lnTo>
                    <a:pt x="198798" y="198872"/>
                  </a:lnTo>
                  <a:lnTo>
                    <a:pt x="223200" y="219802"/>
                  </a:lnTo>
                  <a:lnTo>
                    <a:pt x="244078" y="247710"/>
                  </a:lnTo>
                  <a:lnTo>
                    <a:pt x="253928" y="267907"/>
                  </a:lnTo>
                  <a:lnTo>
                    <a:pt x="255967" y="288582"/>
                  </a:lnTo>
                  <a:lnTo>
                    <a:pt x="251804" y="308299"/>
                  </a:lnTo>
                  <a:lnTo>
                    <a:pt x="242154" y="324861"/>
                  </a:lnTo>
                  <a:lnTo>
                    <a:pt x="226947" y="336901"/>
                  </a:lnTo>
                  <a:lnTo>
                    <a:pt x="188589" y="354163"/>
                  </a:lnTo>
                  <a:lnTo>
                    <a:pt x="164926" y="355384"/>
                  </a:lnTo>
                  <a:lnTo>
                    <a:pt x="105037" y="344730"/>
                  </a:lnTo>
                  <a:lnTo>
                    <a:pt x="52643" y="3409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00331" y="631709"/>
              <a:ext cx="69216" cy="157929"/>
            </a:xfrm>
            <a:custGeom>
              <a:avLst/>
              <a:gdLst/>
              <a:ahLst/>
              <a:cxnLst/>
              <a:rect l="0" t="0" r="0" b="0"/>
              <a:pathLst>
                <a:path w="69216" h="157929">
                  <a:moveTo>
                    <a:pt x="0" y="0"/>
                  </a:moveTo>
                  <a:lnTo>
                    <a:pt x="58563" y="55088"/>
                  </a:lnTo>
                  <a:lnTo>
                    <a:pt x="66973" y="77906"/>
                  </a:lnTo>
                  <a:lnTo>
                    <a:pt x="69215" y="90542"/>
                  </a:lnTo>
                  <a:lnTo>
                    <a:pt x="65467" y="110821"/>
                  </a:lnTo>
                  <a:lnTo>
                    <a:pt x="61192" y="119504"/>
                  </a:lnTo>
                  <a:lnTo>
                    <a:pt x="47084" y="132272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074114" y="273740"/>
              <a:ext cx="10529" cy="368499"/>
            </a:xfrm>
            <a:custGeom>
              <a:avLst/>
              <a:gdLst/>
              <a:ahLst/>
              <a:cxnLst/>
              <a:rect l="0" t="0" r="0" b="0"/>
              <a:pathLst>
                <a:path w="10529" h="368499">
                  <a:moveTo>
                    <a:pt x="10528" y="0"/>
                  </a:moveTo>
                  <a:lnTo>
                    <a:pt x="3292" y="27557"/>
                  </a:lnTo>
                  <a:lnTo>
                    <a:pt x="650" y="83779"/>
                  </a:lnTo>
                  <a:lnTo>
                    <a:pt x="128" y="140292"/>
                  </a:lnTo>
                  <a:lnTo>
                    <a:pt x="25" y="196515"/>
                  </a:lnTo>
                  <a:lnTo>
                    <a:pt x="5" y="252681"/>
                  </a:lnTo>
                  <a:lnTo>
                    <a:pt x="1" y="308836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89927" y="60012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579481" y="284269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31586" y="0"/>
                  </a:moveTo>
                  <a:lnTo>
                    <a:pt x="7562" y="62280"/>
                  </a:lnTo>
                  <a:lnTo>
                    <a:pt x="1494" y="122570"/>
                  </a:lnTo>
                  <a:lnTo>
                    <a:pt x="443" y="174747"/>
                  </a:lnTo>
                  <a:lnTo>
                    <a:pt x="131" y="222963"/>
                  </a:lnTo>
                  <a:lnTo>
                    <a:pt x="26" y="286067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90563" y="326383"/>
              <a:ext cx="209976" cy="208356"/>
            </a:xfrm>
            <a:custGeom>
              <a:avLst/>
              <a:gdLst/>
              <a:ahLst/>
              <a:cxnLst/>
              <a:rect l="0" t="0" r="0" b="0"/>
              <a:pathLst>
                <a:path w="209976" h="208356">
                  <a:moveTo>
                    <a:pt x="209975" y="136870"/>
                  </a:moveTo>
                  <a:lnTo>
                    <a:pt x="191995" y="152511"/>
                  </a:lnTo>
                  <a:lnTo>
                    <a:pt x="135622" y="182543"/>
                  </a:lnTo>
                  <a:lnTo>
                    <a:pt x="77958" y="203095"/>
                  </a:lnTo>
                  <a:lnTo>
                    <a:pt x="37368" y="208355"/>
                  </a:lnTo>
                  <a:lnTo>
                    <a:pt x="15888" y="203346"/>
                  </a:lnTo>
                  <a:lnTo>
                    <a:pt x="6884" y="198735"/>
                  </a:lnTo>
                  <a:lnTo>
                    <a:pt x="2052" y="192152"/>
                  </a:lnTo>
                  <a:lnTo>
                    <a:pt x="0" y="184253"/>
                  </a:lnTo>
                  <a:lnTo>
                    <a:pt x="2701" y="156369"/>
                  </a:lnTo>
                  <a:lnTo>
                    <a:pt x="17387" y="102740"/>
                  </a:lnTo>
                  <a:lnTo>
                    <a:pt x="31077" y="46464"/>
                  </a:lnTo>
                  <a:lnTo>
                    <a:pt x="4151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779523" y="515896"/>
              <a:ext cx="66585" cy="221099"/>
            </a:xfrm>
            <a:custGeom>
              <a:avLst/>
              <a:gdLst/>
              <a:ahLst/>
              <a:cxnLst/>
              <a:rect l="0" t="0" r="0" b="0"/>
              <a:pathLst>
                <a:path w="66585" h="221099">
                  <a:moveTo>
                    <a:pt x="0" y="0"/>
                  </a:moveTo>
                  <a:lnTo>
                    <a:pt x="16811" y="19150"/>
                  </a:lnTo>
                  <a:lnTo>
                    <a:pt x="49498" y="73217"/>
                  </a:lnTo>
                  <a:lnTo>
                    <a:pt x="64709" y="105142"/>
                  </a:lnTo>
                  <a:lnTo>
                    <a:pt x="66584" y="129398"/>
                  </a:lnTo>
                  <a:lnTo>
                    <a:pt x="58256" y="183098"/>
                  </a:lnTo>
                  <a:lnTo>
                    <a:pt x="42114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211191" y="200041"/>
            <a:ext cx="4517794" cy="631711"/>
            <a:chOff x="3211191" y="200041"/>
            <a:chExt cx="4517794" cy="631711"/>
          </a:xfrm>
        </p:grpSpPr>
        <p:sp>
          <p:nvSpPr>
            <p:cNvPr id="12" name="Freeform 11"/>
            <p:cNvSpPr/>
            <p:nvPr/>
          </p:nvSpPr>
          <p:spPr>
            <a:xfrm>
              <a:off x="3211191" y="260467"/>
              <a:ext cx="315856" cy="405844"/>
            </a:xfrm>
            <a:custGeom>
              <a:avLst/>
              <a:gdLst/>
              <a:ahLst/>
              <a:cxnLst/>
              <a:rect l="0" t="0" r="0" b="0"/>
              <a:pathLst>
                <a:path w="315856" h="405844">
                  <a:moveTo>
                    <a:pt x="0" y="76444"/>
                  </a:moveTo>
                  <a:lnTo>
                    <a:pt x="9576" y="45162"/>
                  </a:lnTo>
                  <a:lnTo>
                    <a:pt x="20244" y="29006"/>
                  </a:lnTo>
                  <a:lnTo>
                    <a:pt x="35904" y="17146"/>
                  </a:lnTo>
                  <a:lnTo>
                    <a:pt x="74553" y="0"/>
                  </a:lnTo>
                  <a:lnTo>
                    <a:pt x="116717" y="112"/>
                  </a:lnTo>
                  <a:lnTo>
                    <a:pt x="160665" y="13143"/>
                  </a:lnTo>
                  <a:lnTo>
                    <a:pt x="197733" y="37411"/>
                  </a:lnTo>
                  <a:lnTo>
                    <a:pt x="252380" y="98831"/>
                  </a:lnTo>
                  <a:lnTo>
                    <a:pt x="271266" y="127338"/>
                  </a:lnTo>
                  <a:lnTo>
                    <a:pt x="292923" y="190179"/>
                  </a:lnTo>
                  <a:lnTo>
                    <a:pt x="308466" y="242410"/>
                  </a:lnTo>
                  <a:lnTo>
                    <a:pt x="308077" y="281337"/>
                  </a:lnTo>
                  <a:lnTo>
                    <a:pt x="289059" y="335243"/>
                  </a:lnTo>
                  <a:lnTo>
                    <a:pt x="268401" y="368765"/>
                  </a:lnTo>
                  <a:lnTo>
                    <a:pt x="250311" y="386129"/>
                  </a:lnTo>
                  <a:lnTo>
                    <a:pt x="214806" y="403469"/>
                  </a:lnTo>
                  <a:lnTo>
                    <a:pt x="191396" y="405843"/>
                  </a:lnTo>
                  <a:lnTo>
                    <a:pt x="147771" y="397834"/>
                  </a:lnTo>
                  <a:lnTo>
                    <a:pt x="121513" y="382761"/>
                  </a:lnTo>
                  <a:lnTo>
                    <a:pt x="98915" y="363477"/>
                  </a:lnTo>
                  <a:lnTo>
                    <a:pt x="95189" y="355537"/>
                  </a:lnTo>
                  <a:lnTo>
                    <a:pt x="94169" y="337356"/>
                  </a:lnTo>
                  <a:lnTo>
                    <a:pt x="97874" y="329934"/>
                  </a:lnTo>
                  <a:lnTo>
                    <a:pt x="111350" y="318568"/>
                  </a:lnTo>
                  <a:lnTo>
                    <a:pt x="144257" y="311182"/>
                  </a:lnTo>
                  <a:lnTo>
                    <a:pt x="188893" y="317091"/>
                  </a:lnTo>
                  <a:lnTo>
                    <a:pt x="242074" y="332901"/>
                  </a:lnTo>
                  <a:lnTo>
                    <a:pt x="283084" y="347898"/>
                  </a:lnTo>
                  <a:lnTo>
                    <a:pt x="315855" y="3712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674445" y="61065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758673" y="288343"/>
              <a:ext cx="298074" cy="329415"/>
            </a:xfrm>
            <a:custGeom>
              <a:avLst/>
              <a:gdLst/>
              <a:ahLst/>
              <a:cxnLst/>
              <a:rect l="0" t="0" r="0" b="0"/>
              <a:pathLst>
                <a:path w="298074" h="329415">
                  <a:moveTo>
                    <a:pt x="0" y="59097"/>
                  </a:moveTo>
                  <a:lnTo>
                    <a:pt x="9576" y="35050"/>
                  </a:lnTo>
                  <a:lnTo>
                    <a:pt x="20244" y="20724"/>
                  </a:lnTo>
                  <a:lnTo>
                    <a:pt x="39023" y="9677"/>
                  </a:lnTo>
                  <a:lnTo>
                    <a:pt x="75903" y="0"/>
                  </a:lnTo>
                  <a:lnTo>
                    <a:pt x="113347" y="253"/>
                  </a:lnTo>
                  <a:lnTo>
                    <a:pt x="174197" y="15213"/>
                  </a:lnTo>
                  <a:lnTo>
                    <a:pt x="208931" y="39077"/>
                  </a:lnTo>
                  <a:lnTo>
                    <a:pt x="216496" y="45750"/>
                  </a:lnTo>
                  <a:lnTo>
                    <a:pt x="220370" y="53709"/>
                  </a:lnTo>
                  <a:lnTo>
                    <a:pt x="221554" y="71910"/>
                  </a:lnTo>
                  <a:lnTo>
                    <a:pt x="215062" y="88578"/>
                  </a:lnTo>
                  <a:lnTo>
                    <a:pt x="191830" y="123932"/>
                  </a:lnTo>
                  <a:lnTo>
                    <a:pt x="182869" y="130396"/>
                  </a:lnTo>
                  <a:lnTo>
                    <a:pt x="157259" y="139494"/>
                  </a:lnTo>
                  <a:lnTo>
                    <a:pt x="159821" y="140771"/>
                  </a:lnTo>
                  <a:lnTo>
                    <a:pt x="208913" y="152564"/>
                  </a:lnTo>
                  <a:lnTo>
                    <a:pt x="249237" y="176042"/>
                  </a:lnTo>
                  <a:lnTo>
                    <a:pt x="280079" y="203210"/>
                  </a:lnTo>
                  <a:lnTo>
                    <a:pt x="296026" y="229699"/>
                  </a:lnTo>
                  <a:lnTo>
                    <a:pt x="298073" y="252683"/>
                  </a:lnTo>
                  <a:lnTo>
                    <a:pt x="293914" y="277326"/>
                  </a:lnTo>
                  <a:lnTo>
                    <a:pt x="284267" y="299977"/>
                  </a:lnTo>
                  <a:lnTo>
                    <a:pt x="269060" y="315504"/>
                  </a:lnTo>
                  <a:lnTo>
                    <a:pt x="260092" y="321282"/>
                  </a:lnTo>
                  <a:lnTo>
                    <a:pt x="219524" y="329414"/>
                  </a:lnTo>
                  <a:lnTo>
                    <a:pt x="158093" y="324926"/>
                  </a:lnTo>
                  <a:lnTo>
                    <a:pt x="126342" y="3223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179813" y="568538"/>
              <a:ext cx="92071" cy="231628"/>
            </a:xfrm>
            <a:custGeom>
              <a:avLst/>
              <a:gdLst/>
              <a:ahLst/>
              <a:cxnLst/>
              <a:rect l="0" t="0" r="0" b="0"/>
              <a:pathLst>
                <a:path w="92071" h="231628">
                  <a:moveTo>
                    <a:pt x="0" y="0"/>
                  </a:moveTo>
                  <a:lnTo>
                    <a:pt x="63334" y="63334"/>
                  </a:lnTo>
                  <a:lnTo>
                    <a:pt x="76112" y="78451"/>
                  </a:lnTo>
                  <a:lnTo>
                    <a:pt x="85690" y="96869"/>
                  </a:lnTo>
                  <a:lnTo>
                    <a:pt x="92070" y="132557"/>
                  </a:lnTo>
                  <a:lnTo>
                    <a:pt x="88371" y="167178"/>
                  </a:lnTo>
                  <a:lnTo>
                    <a:pt x="79830" y="185826"/>
                  </a:lnTo>
                  <a:lnTo>
                    <a:pt x="52642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590425" y="221098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7235" y="175728"/>
                  </a:lnTo>
                  <a:lnTo>
                    <a:pt x="9553" y="225723"/>
                  </a:lnTo>
                  <a:lnTo>
                    <a:pt x="9069" y="277581"/>
                  </a:lnTo>
                  <a:lnTo>
                    <a:pt x="4377" y="327651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769409" y="5685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148435" y="200041"/>
              <a:ext cx="10529" cy="410612"/>
            </a:xfrm>
            <a:custGeom>
              <a:avLst/>
              <a:gdLst/>
              <a:ahLst/>
              <a:cxnLst/>
              <a:rect l="0" t="0" r="0" b="0"/>
              <a:pathLst>
                <a:path w="10529" h="410612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61453"/>
                  </a:lnTo>
                  <a:lnTo>
                    <a:pt x="3119" y="219023"/>
                  </a:lnTo>
                  <a:lnTo>
                    <a:pt x="8333" y="276246"/>
                  </a:lnTo>
                  <a:lnTo>
                    <a:pt x="9878" y="331415"/>
                  </a:lnTo>
                  <a:lnTo>
                    <a:pt x="10336" y="374278"/>
                  </a:lnTo>
                  <a:lnTo>
                    <a:pt x="10528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941332" y="273740"/>
              <a:ext cx="259746" cy="215340"/>
            </a:xfrm>
            <a:custGeom>
              <a:avLst/>
              <a:gdLst/>
              <a:ahLst/>
              <a:cxnLst/>
              <a:rect l="0" t="0" r="0" b="0"/>
              <a:pathLst>
                <a:path w="259746" h="215340">
                  <a:moveTo>
                    <a:pt x="259745" y="168456"/>
                  </a:moveTo>
                  <a:lnTo>
                    <a:pt x="197465" y="185245"/>
                  </a:lnTo>
                  <a:lnTo>
                    <a:pt x="135138" y="194541"/>
                  </a:lnTo>
                  <a:lnTo>
                    <a:pt x="77870" y="210770"/>
                  </a:lnTo>
                  <a:lnTo>
                    <a:pt x="52570" y="215339"/>
                  </a:lnTo>
                  <a:lnTo>
                    <a:pt x="29627" y="213469"/>
                  </a:lnTo>
                  <a:lnTo>
                    <a:pt x="20935" y="208994"/>
                  </a:lnTo>
                  <a:lnTo>
                    <a:pt x="8158" y="194662"/>
                  </a:lnTo>
                  <a:lnTo>
                    <a:pt x="1700" y="173474"/>
                  </a:lnTo>
                  <a:lnTo>
                    <a:pt x="0" y="149630"/>
                  </a:lnTo>
                  <a:lnTo>
                    <a:pt x="5320" y="99487"/>
                  </a:lnTo>
                  <a:lnTo>
                    <a:pt x="6717" y="39539"/>
                  </a:lnTo>
                  <a:lnTo>
                    <a:pt x="10028" y="20303"/>
                  </a:lnTo>
                  <a:lnTo>
                    <a:pt x="1759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348477" y="589595"/>
              <a:ext cx="143133" cy="242157"/>
            </a:xfrm>
            <a:custGeom>
              <a:avLst/>
              <a:gdLst/>
              <a:ahLst/>
              <a:cxnLst/>
              <a:rect l="0" t="0" r="0" b="0"/>
              <a:pathLst>
                <a:path w="143133" h="242157">
                  <a:moveTo>
                    <a:pt x="0" y="0"/>
                  </a:moveTo>
                  <a:lnTo>
                    <a:pt x="42691" y="14573"/>
                  </a:lnTo>
                  <a:lnTo>
                    <a:pt x="97002" y="52998"/>
                  </a:lnTo>
                  <a:lnTo>
                    <a:pt x="131724" y="80789"/>
                  </a:lnTo>
                  <a:lnTo>
                    <a:pt x="140432" y="101027"/>
                  </a:lnTo>
                  <a:lnTo>
                    <a:pt x="143132" y="124450"/>
                  </a:lnTo>
                  <a:lnTo>
                    <a:pt x="132336" y="178736"/>
                  </a:lnTo>
                  <a:lnTo>
                    <a:pt x="94756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632706" y="262886"/>
              <a:ext cx="207899" cy="323779"/>
            </a:xfrm>
            <a:custGeom>
              <a:avLst/>
              <a:gdLst/>
              <a:ahLst/>
              <a:cxnLst/>
              <a:rect l="0" t="0" r="0" b="0"/>
              <a:pathLst>
                <a:path w="207899" h="323779">
                  <a:moveTo>
                    <a:pt x="40" y="74025"/>
                  </a:moveTo>
                  <a:lnTo>
                    <a:pt x="37126" y="21320"/>
                  </a:lnTo>
                  <a:lnTo>
                    <a:pt x="55127" y="5367"/>
                  </a:lnTo>
                  <a:lnTo>
                    <a:pt x="64841" y="1347"/>
                  </a:lnTo>
                  <a:lnTo>
                    <a:pt x="84992" y="0"/>
                  </a:lnTo>
                  <a:lnTo>
                    <a:pt x="116068" y="5819"/>
                  </a:lnTo>
                  <a:lnTo>
                    <a:pt x="141913" y="20541"/>
                  </a:lnTo>
                  <a:lnTo>
                    <a:pt x="171607" y="56052"/>
                  </a:lnTo>
                  <a:lnTo>
                    <a:pt x="201458" y="114928"/>
                  </a:lnTo>
                  <a:lnTo>
                    <a:pt x="207898" y="152955"/>
                  </a:lnTo>
                  <a:lnTo>
                    <a:pt x="204217" y="193858"/>
                  </a:lnTo>
                  <a:lnTo>
                    <a:pt x="176852" y="248431"/>
                  </a:lnTo>
                  <a:lnTo>
                    <a:pt x="153684" y="282069"/>
                  </a:lnTo>
                  <a:lnTo>
                    <a:pt x="125113" y="306204"/>
                  </a:lnTo>
                  <a:lnTo>
                    <a:pt x="104761" y="316816"/>
                  </a:lnTo>
                  <a:lnTo>
                    <a:pt x="67983" y="323778"/>
                  </a:lnTo>
                  <a:lnTo>
                    <a:pt x="33039" y="320252"/>
                  </a:lnTo>
                  <a:lnTo>
                    <a:pt x="14316" y="311751"/>
                  </a:lnTo>
                  <a:lnTo>
                    <a:pt x="6048" y="306209"/>
                  </a:lnTo>
                  <a:lnTo>
                    <a:pt x="1705" y="299004"/>
                  </a:lnTo>
                  <a:lnTo>
                    <a:pt x="0" y="281641"/>
                  </a:lnTo>
                  <a:lnTo>
                    <a:pt x="5863" y="275607"/>
                  </a:lnTo>
                  <a:lnTo>
                    <a:pt x="27974" y="268902"/>
                  </a:lnTo>
                  <a:lnTo>
                    <a:pt x="88659" y="265768"/>
                  </a:lnTo>
                  <a:lnTo>
                    <a:pt x="146920" y="275200"/>
                  </a:lnTo>
                  <a:lnTo>
                    <a:pt x="200081" y="2845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001243" y="5264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390798" y="263212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5589" y="165651"/>
                  </a:lnTo>
                  <a:lnTo>
                    <a:pt x="9552" y="226870"/>
                  </a:lnTo>
                  <a:lnTo>
                    <a:pt x="10335" y="274664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201285" y="284269"/>
              <a:ext cx="252685" cy="144361"/>
            </a:xfrm>
            <a:custGeom>
              <a:avLst/>
              <a:gdLst/>
              <a:ahLst/>
              <a:cxnLst/>
              <a:rect l="0" t="0" r="0" b="0"/>
              <a:pathLst>
                <a:path w="252685" h="144361">
                  <a:moveTo>
                    <a:pt x="252684" y="115813"/>
                  </a:moveTo>
                  <a:lnTo>
                    <a:pt x="194067" y="121403"/>
                  </a:lnTo>
                  <a:lnTo>
                    <a:pt x="137470" y="137144"/>
                  </a:lnTo>
                  <a:lnTo>
                    <a:pt x="99223" y="144360"/>
                  </a:lnTo>
                  <a:lnTo>
                    <a:pt x="57085" y="143379"/>
                  </a:lnTo>
                  <a:lnTo>
                    <a:pt x="45076" y="141210"/>
                  </a:lnTo>
                  <a:lnTo>
                    <a:pt x="25493" y="129440"/>
                  </a:lnTo>
                  <a:lnTo>
                    <a:pt x="16995" y="121388"/>
                  </a:lnTo>
                  <a:lnTo>
                    <a:pt x="7553" y="99964"/>
                  </a:lnTo>
                  <a:lnTo>
                    <a:pt x="994" y="367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590839" y="547481"/>
              <a:ext cx="40051" cy="221100"/>
            </a:xfrm>
            <a:custGeom>
              <a:avLst/>
              <a:gdLst/>
              <a:ahLst/>
              <a:cxnLst/>
              <a:rect l="0" t="0" r="0" b="0"/>
              <a:pathLst>
                <a:path w="40051" h="221100">
                  <a:moveTo>
                    <a:pt x="0" y="0"/>
                  </a:moveTo>
                  <a:lnTo>
                    <a:pt x="17959" y="53875"/>
                  </a:lnTo>
                  <a:lnTo>
                    <a:pt x="35149" y="111037"/>
                  </a:lnTo>
                  <a:lnTo>
                    <a:pt x="40050" y="151573"/>
                  </a:lnTo>
                  <a:lnTo>
                    <a:pt x="34958" y="176161"/>
                  </a:lnTo>
                  <a:lnTo>
                    <a:pt x="10529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885637" y="249810"/>
              <a:ext cx="199026" cy="335390"/>
            </a:xfrm>
            <a:custGeom>
              <a:avLst/>
              <a:gdLst/>
              <a:ahLst/>
              <a:cxnLst/>
              <a:rect l="0" t="0" r="0" b="0"/>
              <a:pathLst>
                <a:path w="199026" h="335390">
                  <a:moveTo>
                    <a:pt x="0" y="66044"/>
                  </a:moveTo>
                  <a:lnTo>
                    <a:pt x="9576" y="41998"/>
                  </a:lnTo>
                  <a:lnTo>
                    <a:pt x="20243" y="27671"/>
                  </a:lnTo>
                  <a:lnTo>
                    <a:pt x="44992" y="12041"/>
                  </a:lnTo>
                  <a:lnTo>
                    <a:pt x="74552" y="0"/>
                  </a:lnTo>
                  <a:lnTo>
                    <a:pt x="98256" y="1986"/>
                  </a:lnTo>
                  <a:lnTo>
                    <a:pt x="122048" y="10668"/>
                  </a:lnTo>
                  <a:lnTo>
                    <a:pt x="163919" y="42042"/>
                  </a:lnTo>
                  <a:lnTo>
                    <a:pt x="180110" y="68291"/>
                  </a:lnTo>
                  <a:lnTo>
                    <a:pt x="194892" y="109772"/>
                  </a:lnTo>
                  <a:lnTo>
                    <a:pt x="199025" y="164932"/>
                  </a:lnTo>
                  <a:lnTo>
                    <a:pt x="197250" y="196562"/>
                  </a:lnTo>
                  <a:lnTo>
                    <a:pt x="177048" y="251876"/>
                  </a:lnTo>
                  <a:lnTo>
                    <a:pt x="142465" y="306545"/>
                  </a:lnTo>
                  <a:lnTo>
                    <a:pt x="124149" y="323452"/>
                  </a:lnTo>
                  <a:lnTo>
                    <a:pt x="101190" y="332526"/>
                  </a:lnTo>
                  <a:lnTo>
                    <a:pt x="76559" y="335389"/>
                  </a:lnTo>
                  <a:lnTo>
                    <a:pt x="53913" y="332762"/>
                  </a:lnTo>
                  <a:lnTo>
                    <a:pt x="35270" y="324576"/>
                  </a:lnTo>
                  <a:lnTo>
                    <a:pt x="4237" y="300256"/>
                  </a:lnTo>
                  <a:lnTo>
                    <a:pt x="1655" y="293545"/>
                  </a:lnTo>
                  <a:lnTo>
                    <a:pt x="2274" y="286732"/>
                  </a:lnTo>
                  <a:lnTo>
                    <a:pt x="5025" y="279850"/>
                  </a:lnTo>
                  <a:lnTo>
                    <a:pt x="11539" y="275262"/>
                  </a:lnTo>
                  <a:lnTo>
                    <a:pt x="43064" y="268805"/>
                  </a:lnTo>
                  <a:lnTo>
                    <a:pt x="92518" y="269742"/>
                  </a:lnTo>
                  <a:lnTo>
                    <a:pt x="148373" y="284344"/>
                  </a:lnTo>
                  <a:lnTo>
                    <a:pt x="157928" y="2871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233077" y="5264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361842" y="221098"/>
              <a:ext cx="367143" cy="407610"/>
            </a:xfrm>
            <a:custGeom>
              <a:avLst/>
              <a:gdLst/>
              <a:ahLst/>
              <a:cxnLst/>
              <a:rect l="0" t="0" r="0" b="0"/>
              <a:pathLst>
                <a:path w="367143" h="407610">
                  <a:moveTo>
                    <a:pt x="271319" y="0"/>
                  </a:moveTo>
                  <a:lnTo>
                    <a:pt x="222388" y="8333"/>
                  </a:lnTo>
                  <a:lnTo>
                    <a:pt x="163257" y="15684"/>
                  </a:lnTo>
                  <a:lnTo>
                    <a:pt x="100763" y="12016"/>
                  </a:lnTo>
                  <a:lnTo>
                    <a:pt x="46295" y="5233"/>
                  </a:lnTo>
                  <a:lnTo>
                    <a:pt x="10063" y="7140"/>
                  </a:lnTo>
                  <a:lnTo>
                    <a:pt x="3561" y="11779"/>
                  </a:lnTo>
                  <a:lnTo>
                    <a:pt x="396" y="18381"/>
                  </a:lnTo>
                  <a:lnTo>
                    <a:pt x="0" y="36245"/>
                  </a:lnTo>
                  <a:lnTo>
                    <a:pt x="12397" y="93753"/>
                  </a:lnTo>
                  <a:lnTo>
                    <a:pt x="22375" y="126044"/>
                  </a:lnTo>
                  <a:lnTo>
                    <a:pt x="28147" y="131993"/>
                  </a:lnTo>
                  <a:lnTo>
                    <a:pt x="35504" y="134788"/>
                  </a:lnTo>
                  <a:lnTo>
                    <a:pt x="84980" y="143832"/>
                  </a:lnTo>
                  <a:lnTo>
                    <a:pt x="143871" y="149814"/>
                  </a:lnTo>
                  <a:lnTo>
                    <a:pt x="200910" y="167503"/>
                  </a:lnTo>
                  <a:lnTo>
                    <a:pt x="259836" y="192045"/>
                  </a:lnTo>
                  <a:lnTo>
                    <a:pt x="280254" y="205846"/>
                  </a:lnTo>
                  <a:lnTo>
                    <a:pt x="339404" y="265747"/>
                  </a:lnTo>
                  <a:lnTo>
                    <a:pt x="366722" y="316189"/>
                  </a:lnTo>
                  <a:lnTo>
                    <a:pt x="367142" y="337060"/>
                  </a:lnTo>
                  <a:lnTo>
                    <a:pt x="363277" y="346369"/>
                  </a:lnTo>
                  <a:lnTo>
                    <a:pt x="341069" y="370650"/>
                  </a:lnTo>
                  <a:lnTo>
                    <a:pt x="311092" y="391492"/>
                  </a:lnTo>
                  <a:lnTo>
                    <a:pt x="271925" y="404426"/>
                  </a:lnTo>
                  <a:lnTo>
                    <a:pt x="226135" y="407609"/>
                  </a:lnTo>
                  <a:lnTo>
                    <a:pt x="181154" y="401916"/>
                  </a:lnTo>
                  <a:lnTo>
                    <a:pt x="155505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Freeform 29"/>
          <p:cNvSpPr/>
          <p:nvPr/>
        </p:nvSpPr>
        <p:spPr>
          <a:xfrm>
            <a:off x="768580" y="326383"/>
            <a:ext cx="842281" cy="515897"/>
          </a:xfrm>
          <a:custGeom>
            <a:avLst/>
            <a:gdLst/>
            <a:ahLst/>
            <a:cxnLst/>
            <a:rect l="0" t="0" r="0" b="0"/>
            <a:pathLst>
              <a:path w="842281" h="515897">
                <a:moveTo>
                  <a:pt x="842280" y="0"/>
                </a:moveTo>
                <a:lnTo>
                  <a:pt x="823129" y="16811"/>
                </a:lnTo>
                <a:lnTo>
                  <a:pt x="769062" y="49498"/>
                </a:lnTo>
                <a:lnTo>
                  <a:pt x="711041" y="82214"/>
                </a:lnTo>
                <a:lnTo>
                  <a:pt x="652337" y="122964"/>
                </a:lnTo>
                <a:lnTo>
                  <a:pt x="589558" y="164958"/>
                </a:lnTo>
                <a:lnTo>
                  <a:pt x="533829" y="203162"/>
                </a:lnTo>
                <a:lnTo>
                  <a:pt x="473587" y="244689"/>
                </a:lnTo>
                <a:lnTo>
                  <a:pt x="420408" y="273548"/>
                </a:lnTo>
                <a:lnTo>
                  <a:pt x="364843" y="307368"/>
                </a:lnTo>
                <a:lnTo>
                  <a:pt x="308807" y="339438"/>
                </a:lnTo>
                <a:lnTo>
                  <a:pt x="252678" y="368303"/>
                </a:lnTo>
                <a:lnTo>
                  <a:pt x="196531" y="402124"/>
                </a:lnTo>
                <a:lnTo>
                  <a:pt x="140380" y="434195"/>
                </a:lnTo>
                <a:lnTo>
                  <a:pt x="87347" y="463060"/>
                </a:lnTo>
                <a:lnTo>
                  <a:pt x="24450" y="497018"/>
                </a:lnTo>
                <a:lnTo>
                  <a:pt x="0" y="51589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2116227" y="294797"/>
            <a:ext cx="579069" cy="294799"/>
          </a:xfrm>
          <a:custGeom>
            <a:avLst/>
            <a:gdLst/>
            <a:ahLst/>
            <a:cxnLst/>
            <a:rect l="0" t="0" r="0" b="0"/>
            <a:pathLst>
              <a:path w="579069" h="294799">
                <a:moveTo>
                  <a:pt x="579068" y="0"/>
                </a:moveTo>
                <a:lnTo>
                  <a:pt x="517957" y="17959"/>
                </a:lnTo>
                <a:lnTo>
                  <a:pt x="463526" y="40739"/>
                </a:lnTo>
                <a:lnTo>
                  <a:pt x="400107" y="75317"/>
                </a:lnTo>
                <a:lnTo>
                  <a:pt x="344324" y="109080"/>
                </a:lnTo>
                <a:lnTo>
                  <a:pt x="284076" y="150022"/>
                </a:lnTo>
                <a:lnTo>
                  <a:pt x="222691" y="185887"/>
                </a:lnTo>
                <a:lnTo>
                  <a:pt x="163658" y="221292"/>
                </a:lnTo>
                <a:lnTo>
                  <a:pt x="102605" y="252029"/>
                </a:lnTo>
                <a:lnTo>
                  <a:pt x="45744" y="275042"/>
                </a:lnTo>
                <a:lnTo>
                  <a:pt x="0" y="29479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4727295" y="263212"/>
            <a:ext cx="484312" cy="294799"/>
          </a:xfrm>
          <a:custGeom>
            <a:avLst/>
            <a:gdLst/>
            <a:ahLst/>
            <a:cxnLst/>
            <a:rect l="0" t="0" r="0" b="0"/>
            <a:pathLst>
              <a:path w="484312" h="294799">
                <a:moveTo>
                  <a:pt x="484311" y="0"/>
                </a:moveTo>
                <a:lnTo>
                  <a:pt x="466330" y="24047"/>
                </a:lnTo>
                <a:lnTo>
                  <a:pt x="408980" y="65182"/>
                </a:lnTo>
                <a:lnTo>
                  <a:pt x="352491" y="90041"/>
                </a:lnTo>
                <a:lnTo>
                  <a:pt x="289874" y="117547"/>
                </a:lnTo>
                <a:lnTo>
                  <a:pt x="229245" y="148089"/>
                </a:lnTo>
                <a:lnTo>
                  <a:pt x="175004" y="181200"/>
                </a:lnTo>
                <a:lnTo>
                  <a:pt x="118060" y="214301"/>
                </a:lnTo>
                <a:lnTo>
                  <a:pt x="57939" y="253421"/>
                </a:lnTo>
                <a:lnTo>
                  <a:pt x="0" y="29479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58"/>
          <p:cNvGrpSpPr/>
          <p:nvPr/>
        </p:nvGrpSpPr>
        <p:grpSpPr>
          <a:xfrm>
            <a:off x="1316062" y="989678"/>
            <a:ext cx="6511575" cy="715939"/>
            <a:chOff x="1316062" y="989678"/>
            <a:chExt cx="6511575" cy="715939"/>
          </a:xfrm>
        </p:grpSpPr>
        <p:sp>
          <p:nvSpPr>
            <p:cNvPr id="33" name="Freeform 32"/>
            <p:cNvSpPr/>
            <p:nvPr/>
          </p:nvSpPr>
          <p:spPr>
            <a:xfrm>
              <a:off x="1316062" y="1116020"/>
              <a:ext cx="42115" cy="368499"/>
            </a:xfrm>
            <a:custGeom>
              <a:avLst/>
              <a:gdLst/>
              <a:ahLst/>
              <a:cxnLst/>
              <a:rect l="0" t="0" r="0" b="0"/>
              <a:pathLst>
                <a:path w="42115" h="368499">
                  <a:moveTo>
                    <a:pt x="42114" y="0"/>
                  </a:moveTo>
                  <a:lnTo>
                    <a:pt x="25325" y="62281"/>
                  </a:lnTo>
                  <a:lnTo>
                    <a:pt x="18780" y="119451"/>
                  </a:lnTo>
                  <a:lnTo>
                    <a:pt x="12973" y="172653"/>
                  </a:lnTo>
                  <a:lnTo>
                    <a:pt x="11253" y="229751"/>
                  </a:lnTo>
                  <a:lnTo>
                    <a:pt x="10743" y="280594"/>
                  </a:lnTo>
                  <a:lnTo>
                    <a:pt x="3321" y="343231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495046" y="144240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663502" y="1114859"/>
              <a:ext cx="255917" cy="369660"/>
            </a:xfrm>
            <a:custGeom>
              <a:avLst/>
              <a:gdLst/>
              <a:ahLst/>
              <a:cxnLst/>
              <a:rect l="0" t="0" r="0" b="0"/>
              <a:pathLst>
                <a:path w="255917" h="369660">
                  <a:moveTo>
                    <a:pt x="0" y="85389"/>
                  </a:moveTo>
                  <a:lnTo>
                    <a:pt x="29309" y="47016"/>
                  </a:lnTo>
                  <a:lnTo>
                    <a:pt x="84953" y="4691"/>
                  </a:lnTo>
                  <a:lnTo>
                    <a:pt x="105607" y="0"/>
                  </a:lnTo>
                  <a:lnTo>
                    <a:pt x="116028" y="387"/>
                  </a:lnTo>
                  <a:lnTo>
                    <a:pt x="133847" y="7056"/>
                  </a:lnTo>
                  <a:lnTo>
                    <a:pt x="149565" y="18989"/>
                  </a:lnTo>
                  <a:lnTo>
                    <a:pt x="164349" y="35991"/>
                  </a:lnTo>
                  <a:lnTo>
                    <a:pt x="168058" y="46608"/>
                  </a:lnTo>
                  <a:lnTo>
                    <a:pt x="168724" y="97269"/>
                  </a:lnTo>
                  <a:lnTo>
                    <a:pt x="162920" y="146748"/>
                  </a:lnTo>
                  <a:lnTo>
                    <a:pt x="148228" y="174019"/>
                  </a:lnTo>
                  <a:lnTo>
                    <a:pt x="129057" y="196918"/>
                  </a:lnTo>
                  <a:lnTo>
                    <a:pt x="122303" y="199516"/>
                  </a:lnTo>
                  <a:lnTo>
                    <a:pt x="115461" y="198908"/>
                  </a:lnTo>
                  <a:lnTo>
                    <a:pt x="108559" y="196164"/>
                  </a:lnTo>
                  <a:lnTo>
                    <a:pt x="108638" y="194334"/>
                  </a:lnTo>
                  <a:lnTo>
                    <a:pt x="121203" y="192301"/>
                  </a:lnTo>
                  <a:lnTo>
                    <a:pt x="172285" y="202341"/>
                  </a:lnTo>
                  <a:lnTo>
                    <a:pt x="195894" y="209898"/>
                  </a:lnTo>
                  <a:lnTo>
                    <a:pt x="237638" y="240490"/>
                  </a:lnTo>
                  <a:lnTo>
                    <a:pt x="253815" y="266656"/>
                  </a:lnTo>
                  <a:lnTo>
                    <a:pt x="255916" y="289564"/>
                  </a:lnTo>
                  <a:lnTo>
                    <a:pt x="247733" y="336810"/>
                  </a:lnTo>
                  <a:lnTo>
                    <a:pt x="241195" y="345420"/>
                  </a:lnTo>
                  <a:lnTo>
                    <a:pt x="221451" y="358106"/>
                  </a:lnTo>
                  <a:lnTo>
                    <a:pt x="164583" y="367377"/>
                  </a:lnTo>
                  <a:lnTo>
                    <a:pt x="115814" y="3696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074114" y="1389761"/>
              <a:ext cx="56883" cy="242157"/>
            </a:xfrm>
            <a:custGeom>
              <a:avLst/>
              <a:gdLst/>
              <a:ahLst/>
              <a:cxnLst/>
              <a:rect l="0" t="0" r="0" b="0"/>
              <a:pathLst>
                <a:path w="56883" h="242157">
                  <a:moveTo>
                    <a:pt x="0" y="0"/>
                  </a:moveTo>
                  <a:lnTo>
                    <a:pt x="9575" y="24047"/>
                  </a:lnTo>
                  <a:lnTo>
                    <a:pt x="33813" y="65182"/>
                  </a:lnTo>
                  <a:lnTo>
                    <a:pt x="56039" y="126519"/>
                  </a:lnTo>
                  <a:lnTo>
                    <a:pt x="56882" y="147478"/>
                  </a:lnTo>
                  <a:lnTo>
                    <a:pt x="47890" y="195118"/>
                  </a:lnTo>
                  <a:lnTo>
                    <a:pt x="21057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474197" y="1063378"/>
              <a:ext cx="21057" cy="315856"/>
            </a:xfrm>
            <a:custGeom>
              <a:avLst/>
              <a:gdLst/>
              <a:ahLst/>
              <a:cxnLst/>
              <a:rect l="0" t="0" r="0" b="0"/>
              <a:pathLst>
                <a:path w="21057" h="315856">
                  <a:moveTo>
                    <a:pt x="21056" y="0"/>
                  </a:moveTo>
                  <a:lnTo>
                    <a:pt x="15467" y="58617"/>
                  </a:lnTo>
                  <a:lnTo>
                    <a:pt x="6402" y="110174"/>
                  </a:lnTo>
                  <a:lnTo>
                    <a:pt x="2845" y="152692"/>
                  </a:lnTo>
                  <a:lnTo>
                    <a:pt x="1264" y="197714"/>
                  </a:lnTo>
                  <a:lnTo>
                    <a:pt x="374" y="259013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653181" y="135817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011150" y="1063378"/>
              <a:ext cx="31586" cy="347441"/>
            </a:xfrm>
            <a:custGeom>
              <a:avLst/>
              <a:gdLst/>
              <a:ahLst/>
              <a:cxnLst/>
              <a:rect l="0" t="0" r="0" b="0"/>
              <a:pathLst>
                <a:path w="31586" h="347441">
                  <a:moveTo>
                    <a:pt x="31585" y="0"/>
                  </a:moveTo>
                  <a:lnTo>
                    <a:pt x="20407" y="16767"/>
                  </a:lnTo>
                  <a:lnTo>
                    <a:pt x="8710" y="72326"/>
                  </a:lnTo>
                  <a:lnTo>
                    <a:pt x="1720" y="126720"/>
                  </a:lnTo>
                  <a:lnTo>
                    <a:pt x="510" y="182216"/>
                  </a:lnTo>
                  <a:lnTo>
                    <a:pt x="151" y="243113"/>
                  </a:lnTo>
                  <a:lnTo>
                    <a:pt x="45" y="300021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809899" y="1094963"/>
              <a:ext cx="190724" cy="173547"/>
            </a:xfrm>
            <a:custGeom>
              <a:avLst/>
              <a:gdLst/>
              <a:ahLst/>
              <a:cxnLst/>
              <a:rect l="0" t="0" r="0" b="0"/>
              <a:pathLst>
                <a:path w="190724" h="173547">
                  <a:moveTo>
                    <a:pt x="190723" y="157928"/>
                  </a:moveTo>
                  <a:lnTo>
                    <a:pt x="148031" y="161047"/>
                  </a:lnTo>
                  <a:lnTo>
                    <a:pt x="88654" y="173546"/>
                  </a:lnTo>
                  <a:lnTo>
                    <a:pt x="65810" y="171498"/>
                  </a:lnTo>
                  <a:lnTo>
                    <a:pt x="47079" y="163569"/>
                  </a:lnTo>
                  <a:lnTo>
                    <a:pt x="38808" y="158179"/>
                  </a:lnTo>
                  <a:lnTo>
                    <a:pt x="15989" y="128236"/>
                  </a:lnTo>
                  <a:lnTo>
                    <a:pt x="0" y="89729"/>
                  </a:lnTo>
                  <a:lnTo>
                    <a:pt x="242" y="27096"/>
                  </a:lnTo>
                  <a:lnTo>
                    <a:pt x="121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200663" y="1379233"/>
              <a:ext cx="66537" cy="242156"/>
            </a:xfrm>
            <a:custGeom>
              <a:avLst/>
              <a:gdLst/>
              <a:ahLst/>
              <a:cxnLst/>
              <a:rect l="0" t="0" r="0" b="0"/>
              <a:pathLst>
                <a:path w="66537" h="242156">
                  <a:moveTo>
                    <a:pt x="0" y="0"/>
                  </a:moveTo>
                  <a:lnTo>
                    <a:pt x="42662" y="54114"/>
                  </a:lnTo>
                  <a:lnTo>
                    <a:pt x="60214" y="87783"/>
                  </a:lnTo>
                  <a:lnTo>
                    <a:pt x="66536" y="115054"/>
                  </a:lnTo>
                  <a:lnTo>
                    <a:pt x="61063" y="173982"/>
                  </a:lnTo>
                  <a:lnTo>
                    <a:pt x="54045" y="196648"/>
                  </a:lnTo>
                  <a:lnTo>
                    <a:pt x="21057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621803" y="1084435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31585" y="0"/>
                  </a:moveTo>
                  <a:lnTo>
                    <a:pt x="22520" y="58617"/>
                  </a:lnTo>
                  <a:lnTo>
                    <a:pt x="21490" y="110174"/>
                  </a:lnTo>
                  <a:lnTo>
                    <a:pt x="21185" y="164315"/>
                  </a:lnTo>
                  <a:lnTo>
                    <a:pt x="13846" y="220540"/>
                  </a:lnTo>
                  <a:lnTo>
                    <a:pt x="8064" y="279306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811316" y="14213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158756" y="1168663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0" y="49263"/>
                  </a:lnTo>
                  <a:lnTo>
                    <a:pt x="0" y="98174"/>
                  </a:lnTo>
                  <a:lnTo>
                    <a:pt x="0" y="145162"/>
                  </a:lnTo>
                  <a:lnTo>
                    <a:pt x="1170" y="202498"/>
                  </a:lnTo>
                  <a:lnTo>
                    <a:pt x="7236" y="261600"/>
                  </a:lnTo>
                  <a:lnTo>
                    <a:pt x="9878" y="315320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942774" y="1189720"/>
              <a:ext cx="215983" cy="172883"/>
            </a:xfrm>
            <a:custGeom>
              <a:avLst/>
              <a:gdLst/>
              <a:ahLst/>
              <a:cxnLst/>
              <a:rect l="0" t="0" r="0" b="0"/>
              <a:pathLst>
                <a:path w="215983" h="172883">
                  <a:moveTo>
                    <a:pt x="215982" y="126342"/>
                  </a:moveTo>
                  <a:lnTo>
                    <a:pt x="173291" y="129461"/>
                  </a:lnTo>
                  <a:lnTo>
                    <a:pt x="142111" y="140914"/>
                  </a:lnTo>
                  <a:lnTo>
                    <a:pt x="79097" y="167886"/>
                  </a:lnTo>
                  <a:lnTo>
                    <a:pt x="58048" y="172882"/>
                  </a:lnTo>
                  <a:lnTo>
                    <a:pt x="36995" y="171203"/>
                  </a:lnTo>
                  <a:lnTo>
                    <a:pt x="28807" y="166778"/>
                  </a:lnTo>
                  <a:lnTo>
                    <a:pt x="16590" y="152502"/>
                  </a:lnTo>
                  <a:lnTo>
                    <a:pt x="6450" y="100270"/>
                  </a:lnTo>
                  <a:lnTo>
                    <a:pt x="0" y="64805"/>
                  </a:lnTo>
                  <a:lnTo>
                    <a:pt x="3997" y="24499"/>
                  </a:lnTo>
                  <a:lnTo>
                    <a:pt x="54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348269" y="1442404"/>
              <a:ext cx="86482" cy="263213"/>
            </a:xfrm>
            <a:custGeom>
              <a:avLst/>
              <a:gdLst/>
              <a:ahLst/>
              <a:cxnLst/>
              <a:rect l="0" t="0" r="0" b="0"/>
              <a:pathLst>
                <a:path w="86482" h="263213">
                  <a:moveTo>
                    <a:pt x="0" y="0"/>
                  </a:moveTo>
                  <a:lnTo>
                    <a:pt x="29309" y="34897"/>
                  </a:lnTo>
                  <a:lnTo>
                    <a:pt x="63333" y="96117"/>
                  </a:lnTo>
                  <a:lnTo>
                    <a:pt x="85690" y="145588"/>
                  </a:lnTo>
                  <a:lnTo>
                    <a:pt x="86481" y="189626"/>
                  </a:lnTo>
                  <a:lnTo>
                    <a:pt x="59525" y="250287"/>
                  </a:lnTo>
                  <a:lnTo>
                    <a:pt x="52642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706238" y="1091906"/>
              <a:ext cx="240128" cy="352832"/>
            </a:xfrm>
            <a:custGeom>
              <a:avLst/>
              <a:gdLst/>
              <a:ahLst/>
              <a:cxnLst/>
              <a:rect l="0" t="0" r="0" b="0"/>
              <a:pathLst>
                <a:path w="240128" h="352832">
                  <a:moveTo>
                    <a:pt x="0" y="139928"/>
                  </a:moveTo>
                  <a:lnTo>
                    <a:pt x="5589" y="77835"/>
                  </a:lnTo>
                  <a:lnTo>
                    <a:pt x="20243" y="51080"/>
                  </a:lnTo>
                  <a:lnTo>
                    <a:pt x="50581" y="28335"/>
                  </a:lnTo>
                  <a:lnTo>
                    <a:pt x="105013" y="4075"/>
                  </a:lnTo>
                  <a:lnTo>
                    <a:pt x="115632" y="226"/>
                  </a:lnTo>
                  <a:lnTo>
                    <a:pt x="126221" y="0"/>
                  </a:lnTo>
                  <a:lnTo>
                    <a:pt x="147345" y="5988"/>
                  </a:lnTo>
                  <a:lnTo>
                    <a:pt x="178968" y="28102"/>
                  </a:lnTo>
                  <a:lnTo>
                    <a:pt x="220172" y="88735"/>
                  </a:lnTo>
                  <a:lnTo>
                    <a:pt x="232384" y="118345"/>
                  </a:lnTo>
                  <a:lnTo>
                    <a:pt x="239260" y="173307"/>
                  </a:lnTo>
                  <a:lnTo>
                    <a:pt x="240127" y="225987"/>
                  </a:lnTo>
                  <a:lnTo>
                    <a:pt x="232326" y="270582"/>
                  </a:lnTo>
                  <a:lnTo>
                    <a:pt x="202718" y="328622"/>
                  </a:lnTo>
                  <a:lnTo>
                    <a:pt x="186023" y="343895"/>
                  </a:lnTo>
                  <a:lnTo>
                    <a:pt x="176658" y="349605"/>
                  </a:lnTo>
                  <a:lnTo>
                    <a:pt x="150654" y="352831"/>
                  </a:lnTo>
                  <a:lnTo>
                    <a:pt x="121939" y="349195"/>
                  </a:lnTo>
                  <a:lnTo>
                    <a:pt x="97479" y="339780"/>
                  </a:lnTo>
                  <a:lnTo>
                    <a:pt x="69567" y="315737"/>
                  </a:lnTo>
                  <a:lnTo>
                    <a:pt x="52068" y="286386"/>
                  </a:lnTo>
                  <a:lnTo>
                    <a:pt x="52259" y="277341"/>
                  </a:lnTo>
                  <a:lnTo>
                    <a:pt x="55896" y="268971"/>
                  </a:lnTo>
                  <a:lnTo>
                    <a:pt x="61831" y="261052"/>
                  </a:lnTo>
                  <a:lnTo>
                    <a:pt x="71636" y="256942"/>
                  </a:lnTo>
                  <a:lnTo>
                    <a:pt x="98129" y="255495"/>
                  </a:lnTo>
                  <a:lnTo>
                    <a:pt x="120042" y="261871"/>
                  </a:lnTo>
                  <a:lnTo>
                    <a:pt x="168455" y="287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085264" y="140029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184960" y="1081079"/>
              <a:ext cx="337569" cy="329740"/>
            </a:xfrm>
            <a:custGeom>
              <a:avLst/>
              <a:gdLst/>
              <a:ahLst/>
              <a:cxnLst/>
              <a:rect l="0" t="0" r="0" b="0"/>
              <a:pathLst>
                <a:path w="337569" h="329740">
                  <a:moveTo>
                    <a:pt x="5589" y="77055"/>
                  </a:moveTo>
                  <a:lnTo>
                    <a:pt x="0" y="60288"/>
                  </a:lnTo>
                  <a:lnTo>
                    <a:pt x="693" y="53009"/>
                  </a:lnTo>
                  <a:lnTo>
                    <a:pt x="7702" y="38682"/>
                  </a:lnTo>
                  <a:lnTo>
                    <a:pt x="30392" y="17462"/>
                  </a:lnTo>
                  <a:lnTo>
                    <a:pt x="59341" y="1946"/>
                  </a:lnTo>
                  <a:lnTo>
                    <a:pt x="79782" y="0"/>
                  </a:lnTo>
                  <a:lnTo>
                    <a:pt x="127089" y="8282"/>
                  </a:lnTo>
                  <a:lnTo>
                    <a:pt x="156493" y="23403"/>
                  </a:lnTo>
                  <a:lnTo>
                    <a:pt x="169363" y="39172"/>
                  </a:lnTo>
                  <a:lnTo>
                    <a:pt x="174433" y="48290"/>
                  </a:lnTo>
                  <a:lnTo>
                    <a:pt x="176947" y="67780"/>
                  </a:lnTo>
                  <a:lnTo>
                    <a:pt x="172995" y="86971"/>
                  </a:lnTo>
                  <a:lnTo>
                    <a:pt x="163439" y="103299"/>
                  </a:lnTo>
                  <a:lnTo>
                    <a:pt x="162295" y="110929"/>
                  </a:lnTo>
                  <a:lnTo>
                    <a:pt x="163872" y="118355"/>
                  </a:lnTo>
                  <a:lnTo>
                    <a:pt x="167263" y="125645"/>
                  </a:lnTo>
                  <a:lnTo>
                    <a:pt x="180390" y="136865"/>
                  </a:lnTo>
                  <a:lnTo>
                    <a:pt x="235928" y="159671"/>
                  </a:lnTo>
                  <a:lnTo>
                    <a:pt x="298600" y="204571"/>
                  </a:lnTo>
                  <a:lnTo>
                    <a:pt x="325854" y="235331"/>
                  </a:lnTo>
                  <a:lnTo>
                    <a:pt x="335102" y="259314"/>
                  </a:lnTo>
                  <a:lnTo>
                    <a:pt x="337568" y="272261"/>
                  </a:lnTo>
                  <a:lnTo>
                    <a:pt x="334070" y="292885"/>
                  </a:lnTo>
                  <a:lnTo>
                    <a:pt x="329861" y="301660"/>
                  </a:lnTo>
                  <a:lnTo>
                    <a:pt x="312707" y="314530"/>
                  </a:lnTo>
                  <a:lnTo>
                    <a:pt x="288315" y="322980"/>
                  </a:lnTo>
                  <a:lnTo>
                    <a:pt x="228115" y="328404"/>
                  </a:lnTo>
                  <a:lnTo>
                    <a:pt x="191236" y="329344"/>
                  </a:lnTo>
                  <a:lnTo>
                    <a:pt x="163517" y="3297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622218" y="1452932"/>
              <a:ext cx="40217" cy="200043"/>
            </a:xfrm>
            <a:custGeom>
              <a:avLst/>
              <a:gdLst/>
              <a:ahLst/>
              <a:cxnLst/>
              <a:rect l="0" t="0" r="0" b="0"/>
              <a:pathLst>
                <a:path w="40217" h="200043">
                  <a:moveTo>
                    <a:pt x="21057" y="0"/>
                  </a:moveTo>
                  <a:lnTo>
                    <a:pt x="35711" y="53028"/>
                  </a:lnTo>
                  <a:lnTo>
                    <a:pt x="40216" y="89932"/>
                  </a:lnTo>
                  <a:lnTo>
                    <a:pt x="30411" y="146764"/>
                  </a:lnTo>
                  <a:lnTo>
                    <a:pt x="22875" y="167004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927544" y="1123286"/>
              <a:ext cx="192822" cy="385212"/>
            </a:xfrm>
            <a:custGeom>
              <a:avLst/>
              <a:gdLst/>
              <a:ahLst/>
              <a:cxnLst/>
              <a:rect l="0" t="0" r="0" b="0"/>
              <a:pathLst>
                <a:path w="192822" h="385212">
                  <a:moveTo>
                    <a:pt x="0" y="34848"/>
                  </a:moveTo>
                  <a:lnTo>
                    <a:pt x="11178" y="18081"/>
                  </a:lnTo>
                  <a:lnTo>
                    <a:pt x="26025" y="6729"/>
                  </a:lnTo>
                  <a:lnTo>
                    <a:pt x="34897" y="2064"/>
                  </a:lnTo>
                  <a:lnTo>
                    <a:pt x="57234" y="0"/>
                  </a:lnTo>
                  <a:lnTo>
                    <a:pt x="104112" y="8208"/>
                  </a:lnTo>
                  <a:lnTo>
                    <a:pt x="122701" y="23788"/>
                  </a:lnTo>
                  <a:lnTo>
                    <a:pt x="159788" y="71996"/>
                  </a:lnTo>
                  <a:lnTo>
                    <a:pt x="177965" y="132090"/>
                  </a:lnTo>
                  <a:lnTo>
                    <a:pt x="192821" y="189107"/>
                  </a:lnTo>
                  <a:lnTo>
                    <a:pt x="192313" y="240042"/>
                  </a:lnTo>
                  <a:lnTo>
                    <a:pt x="184753" y="293998"/>
                  </a:lnTo>
                  <a:lnTo>
                    <a:pt x="169515" y="335851"/>
                  </a:lnTo>
                  <a:lnTo>
                    <a:pt x="144593" y="364890"/>
                  </a:lnTo>
                  <a:lnTo>
                    <a:pt x="109393" y="382723"/>
                  </a:lnTo>
                  <a:lnTo>
                    <a:pt x="86054" y="385211"/>
                  </a:lnTo>
                  <a:lnTo>
                    <a:pt x="63982" y="381248"/>
                  </a:lnTo>
                  <a:lnTo>
                    <a:pt x="42474" y="371688"/>
                  </a:lnTo>
                  <a:lnTo>
                    <a:pt x="27456" y="356520"/>
                  </a:lnTo>
                  <a:lnTo>
                    <a:pt x="21813" y="347562"/>
                  </a:lnTo>
                  <a:lnTo>
                    <a:pt x="20391" y="339250"/>
                  </a:lnTo>
                  <a:lnTo>
                    <a:pt x="21783" y="331370"/>
                  </a:lnTo>
                  <a:lnTo>
                    <a:pt x="25051" y="323776"/>
                  </a:lnTo>
                  <a:lnTo>
                    <a:pt x="41159" y="312219"/>
                  </a:lnTo>
                  <a:lnTo>
                    <a:pt x="52006" y="307500"/>
                  </a:lnTo>
                  <a:lnTo>
                    <a:pt x="95218" y="306447"/>
                  </a:lnTo>
                  <a:lnTo>
                    <a:pt x="157927" y="319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285513" y="143187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664538" y="1126549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21057" y="0"/>
                  </a:moveTo>
                  <a:lnTo>
                    <a:pt x="13822" y="27556"/>
                  </a:lnTo>
                  <a:lnTo>
                    <a:pt x="11180" y="90018"/>
                  </a:lnTo>
                  <a:lnTo>
                    <a:pt x="10722" y="142875"/>
                  </a:lnTo>
                  <a:lnTo>
                    <a:pt x="10586" y="194412"/>
                  </a:lnTo>
                  <a:lnTo>
                    <a:pt x="7426" y="247896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443440" y="1116020"/>
              <a:ext cx="221099" cy="189514"/>
            </a:xfrm>
            <a:custGeom>
              <a:avLst/>
              <a:gdLst/>
              <a:ahLst/>
              <a:cxnLst/>
              <a:rect l="0" t="0" r="0" b="0"/>
              <a:pathLst>
                <a:path w="221099" h="189514">
                  <a:moveTo>
                    <a:pt x="221098" y="189513"/>
                  </a:moveTo>
                  <a:lnTo>
                    <a:pt x="183620" y="181180"/>
                  </a:lnTo>
                  <a:lnTo>
                    <a:pt x="126952" y="170868"/>
                  </a:lnTo>
                  <a:lnTo>
                    <a:pt x="96108" y="159942"/>
                  </a:lnTo>
                  <a:lnTo>
                    <a:pt x="51203" y="123604"/>
                  </a:lnTo>
                  <a:lnTo>
                    <a:pt x="19820" y="76452"/>
                  </a:lnTo>
                  <a:lnTo>
                    <a:pt x="6393" y="429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854052" y="1368704"/>
              <a:ext cx="48750" cy="210571"/>
            </a:xfrm>
            <a:custGeom>
              <a:avLst/>
              <a:gdLst/>
              <a:ahLst/>
              <a:cxnLst/>
              <a:rect l="0" t="0" r="0" b="0"/>
              <a:pathLst>
                <a:path w="48750" h="210571">
                  <a:moveTo>
                    <a:pt x="21057" y="0"/>
                  </a:moveTo>
                  <a:lnTo>
                    <a:pt x="36697" y="26387"/>
                  </a:lnTo>
                  <a:lnTo>
                    <a:pt x="47398" y="63450"/>
                  </a:lnTo>
                  <a:lnTo>
                    <a:pt x="48749" y="109787"/>
                  </a:lnTo>
                  <a:lnTo>
                    <a:pt x="35371" y="15250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033036" y="1018505"/>
              <a:ext cx="239146" cy="357602"/>
            </a:xfrm>
            <a:custGeom>
              <a:avLst/>
              <a:gdLst/>
              <a:ahLst/>
              <a:cxnLst/>
              <a:rect l="0" t="0" r="0" b="0"/>
              <a:pathLst>
                <a:path w="239146" h="357602">
                  <a:moveTo>
                    <a:pt x="0" y="97515"/>
                  </a:moveTo>
                  <a:lnTo>
                    <a:pt x="20244" y="53553"/>
                  </a:lnTo>
                  <a:lnTo>
                    <a:pt x="39404" y="28857"/>
                  </a:lnTo>
                  <a:lnTo>
                    <a:pt x="65488" y="12311"/>
                  </a:lnTo>
                  <a:lnTo>
                    <a:pt x="95443" y="0"/>
                  </a:lnTo>
                  <a:lnTo>
                    <a:pt x="119238" y="1923"/>
                  </a:lnTo>
                  <a:lnTo>
                    <a:pt x="167053" y="22221"/>
                  </a:lnTo>
                  <a:lnTo>
                    <a:pt x="185769" y="41434"/>
                  </a:lnTo>
                  <a:lnTo>
                    <a:pt x="222945" y="100572"/>
                  </a:lnTo>
                  <a:lnTo>
                    <a:pt x="235944" y="154183"/>
                  </a:lnTo>
                  <a:lnTo>
                    <a:pt x="239145" y="213352"/>
                  </a:lnTo>
                  <a:lnTo>
                    <a:pt x="232035" y="267278"/>
                  </a:lnTo>
                  <a:lnTo>
                    <a:pt x="221670" y="298527"/>
                  </a:lnTo>
                  <a:lnTo>
                    <a:pt x="203025" y="321775"/>
                  </a:lnTo>
                  <a:lnTo>
                    <a:pt x="179140" y="338736"/>
                  </a:lnTo>
                  <a:lnTo>
                    <a:pt x="139386" y="353692"/>
                  </a:lnTo>
                  <a:lnTo>
                    <a:pt x="111862" y="357601"/>
                  </a:lnTo>
                  <a:lnTo>
                    <a:pt x="87152" y="353099"/>
                  </a:lnTo>
                  <a:lnTo>
                    <a:pt x="42692" y="331145"/>
                  </a:lnTo>
                  <a:lnTo>
                    <a:pt x="38990" y="324628"/>
                  </a:lnTo>
                  <a:lnTo>
                    <a:pt x="40031" y="317944"/>
                  </a:lnTo>
                  <a:lnTo>
                    <a:pt x="44235" y="311148"/>
                  </a:lnTo>
                  <a:lnTo>
                    <a:pt x="52887" y="306618"/>
                  </a:lnTo>
                  <a:lnTo>
                    <a:pt x="78098" y="301584"/>
                  </a:lnTo>
                  <a:lnTo>
                    <a:pt x="138433" y="305588"/>
                  </a:lnTo>
                  <a:lnTo>
                    <a:pt x="178985" y="3080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401534" y="13476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562589" y="989678"/>
              <a:ext cx="265048" cy="357970"/>
            </a:xfrm>
            <a:custGeom>
              <a:avLst/>
              <a:gdLst/>
              <a:ahLst/>
              <a:cxnLst/>
              <a:rect l="0" t="0" r="0" b="0"/>
              <a:pathLst>
                <a:path w="265048" h="357970">
                  <a:moveTo>
                    <a:pt x="217970" y="0"/>
                  </a:moveTo>
                  <a:lnTo>
                    <a:pt x="155690" y="17959"/>
                  </a:lnTo>
                  <a:lnTo>
                    <a:pt x="101640" y="28547"/>
                  </a:lnTo>
                  <a:lnTo>
                    <a:pt x="63009" y="27566"/>
                  </a:lnTo>
                  <a:lnTo>
                    <a:pt x="12926" y="22343"/>
                  </a:lnTo>
                  <a:lnTo>
                    <a:pt x="5235" y="25424"/>
                  </a:lnTo>
                  <a:lnTo>
                    <a:pt x="1277" y="30987"/>
                  </a:lnTo>
                  <a:lnTo>
                    <a:pt x="0" y="46528"/>
                  </a:lnTo>
                  <a:lnTo>
                    <a:pt x="11784" y="100927"/>
                  </a:lnTo>
                  <a:lnTo>
                    <a:pt x="16108" y="141169"/>
                  </a:lnTo>
                  <a:lnTo>
                    <a:pt x="20224" y="147925"/>
                  </a:lnTo>
                  <a:lnTo>
                    <a:pt x="26478" y="150089"/>
                  </a:lnTo>
                  <a:lnTo>
                    <a:pt x="81273" y="148923"/>
                  </a:lnTo>
                  <a:lnTo>
                    <a:pt x="142572" y="158922"/>
                  </a:lnTo>
                  <a:lnTo>
                    <a:pt x="182762" y="171870"/>
                  </a:lnTo>
                  <a:lnTo>
                    <a:pt x="216897" y="193644"/>
                  </a:lnTo>
                  <a:lnTo>
                    <a:pt x="254283" y="232443"/>
                  </a:lnTo>
                  <a:lnTo>
                    <a:pt x="263355" y="259286"/>
                  </a:lnTo>
                  <a:lnTo>
                    <a:pt x="265047" y="288374"/>
                  </a:lnTo>
                  <a:lnTo>
                    <a:pt x="258001" y="313000"/>
                  </a:lnTo>
                  <a:lnTo>
                    <a:pt x="243951" y="329404"/>
                  </a:lnTo>
                  <a:lnTo>
                    <a:pt x="223668" y="340594"/>
                  </a:lnTo>
                  <a:lnTo>
                    <a:pt x="172346" y="354191"/>
                  </a:lnTo>
                  <a:lnTo>
                    <a:pt x="144271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5706445" y="210569"/>
            <a:ext cx="1779317" cy="315856"/>
            <a:chOff x="5706445" y="210569"/>
            <a:chExt cx="1779317" cy="315856"/>
          </a:xfrm>
        </p:grpSpPr>
        <p:sp>
          <p:nvSpPr>
            <p:cNvPr id="60" name="Freeform 59"/>
            <p:cNvSpPr/>
            <p:nvPr/>
          </p:nvSpPr>
          <p:spPr>
            <a:xfrm>
              <a:off x="6906694" y="231626"/>
              <a:ext cx="579068" cy="294799"/>
            </a:xfrm>
            <a:custGeom>
              <a:avLst/>
              <a:gdLst/>
              <a:ahLst/>
              <a:cxnLst/>
              <a:rect l="0" t="0" r="0" b="0"/>
              <a:pathLst>
                <a:path w="579068" h="294799">
                  <a:moveTo>
                    <a:pt x="579067" y="0"/>
                  </a:moveTo>
                  <a:lnTo>
                    <a:pt x="545446" y="10746"/>
                  </a:lnTo>
                  <a:lnTo>
                    <a:pt x="485660" y="42880"/>
                  </a:lnTo>
                  <a:lnTo>
                    <a:pt x="424734" y="86683"/>
                  </a:lnTo>
                  <a:lnTo>
                    <a:pt x="365851" y="125741"/>
                  </a:lnTo>
                  <a:lnTo>
                    <a:pt x="311823" y="154300"/>
                  </a:lnTo>
                  <a:lnTo>
                    <a:pt x="262156" y="189707"/>
                  </a:lnTo>
                  <a:lnTo>
                    <a:pt x="201566" y="217324"/>
                  </a:lnTo>
                  <a:lnTo>
                    <a:pt x="158379" y="236748"/>
                  </a:lnTo>
                  <a:lnTo>
                    <a:pt x="112827" y="258491"/>
                  </a:lnTo>
                  <a:lnTo>
                    <a:pt x="59166" y="275462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706445" y="210569"/>
              <a:ext cx="673825" cy="294799"/>
            </a:xfrm>
            <a:custGeom>
              <a:avLst/>
              <a:gdLst/>
              <a:ahLst/>
              <a:cxnLst/>
              <a:rect l="0" t="0" r="0" b="0"/>
              <a:pathLst>
                <a:path w="673825" h="294799">
                  <a:moveTo>
                    <a:pt x="673824" y="0"/>
                  </a:moveTo>
                  <a:lnTo>
                    <a:pt x="615207" y="29309"/>
                  </a:lnTo>
                  <a:lnTo>
                    <a:pt x="558611" y="55000"/>
                  </a:lnTo>
                  <a:lnTo>
                    <a:pt x="497042" y="80813"/>
                  </a:lnTo>
                  <a:lnTo>
                    <a:pt x="441939" y="105997"/>
                  </a:lnTo>
                  <a:lnTo>
                    <a:pt x="385994" y="133502"/>
                  </a:lnTo>
                  <a:lnTo>
                    <a:pt x="328713" y="161465"/>
                  </a:lnTo>
                  <a:lnTo>
                    <a:pt x="265405" y="189519"/>
                  </a:lnTo>
                  <a:lnTo>
                    <a:pt x="218629" y="210572"/>
                  </a:lnTo>
                  <a:lnTo>
                    <a:pt x="156010" y="238647"/>
                  </a:lnTo>
                  <a:lnTo>
                    <a:pt x="107187" y="259703"/>
                  </a:lnTo>
                  <a:lnTo>
                    <a:pt x="47862" y="279374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3" name="Freeform 62"/>
          <p:cNvSpPr/>
          <p:nvPr/>
        </p:nvSpPr>
        <p:spPr>
          <a:xfrm>
            <a:off x="3537575" y="284269"/>
            <a:ext cx="536954" cy="284270"/>
          </a:xfrm>
          <a:custGeom>
            <a:avLst/>
            <a:gdLst/>
            <a:ahLst/>
            <a:cxnLst/>
            <a:rect l="0" t="0" r="0" b="0"/>
            <a:pathLst>
              <a:path w="536954" h="284270">
                <a:moveTo>
                  <a:pt x="536953" y="0"/>
                </a:moveTo>
                <a:lnTo>
                  <a:pt x="481812" y="20243"/>
                </a:lnTo>
                <a:lnTo>
                  <a:pt x="419078" y="49878"/>
                </a:lnTo>
                <a:lnTo>
                  <a:pt x="364580" y="71724"/>
                </a:lnTo>
                <a:lnTo>
                  <a:pt x="307586" y="105804"/>
                </a:lnTo>
                <a:lnTo>
                  <a:pt x="258292" y="130135"/>
                </a:lnTo>
                <a:lnTo>
                  <a:pt x="205472" y="159051"/>
                </a:lnTo>
                <a:lnTo>
                  <a:pt x="147058" y="189846"/>
                </a:lnTo>
                <a:lnTo>
                  <a:pt x="89846" y="223537"/>
                </a:lnTo>
                <a:lnTo>
                  <a:pt x="30261" y="263675"/>
                </a:lnTo>
                <a:lnTo>
                  <a:pt x="0" y="28426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4700965" y="1989886"/>
            <a:ext cx="57916" cy="1210521"/>
          </a:xfrm>
          <a:custGeom>
            <a:avLst/>
            <a:gdLst/>
            <a:ahLst/>
            <a:cxnLst/>
            <a:rect l="0" t="0" r="0" b="0"/>
            <a:pathLst>
              <a:path w="57916" h="1210521">
                <a:moveTo>
                  <a:pt x="57915" y="0"/>
                </a:moveTo>
                <a:lnTo>
                  <a:pt x="50680" y="27556"/>
                </a:lnTo>
                <a:lnTo>
                  <a:pt x="51157" y="83778"/>
                </a:lnTo>
                <a:lnTo>
                  <a:pt x="56580" y="145880"/>
                </a:lnTo>
                <a:lnTo>
                  <a:pt x="57652" y="206067"/>
                </a:lnTo>
                <a:lnTo>
                  <a:pt x="54744" y="263016"/>
                </a:lnTo>
                <a:lnTo>
                  <a:pt x="48840" y="324914"/>
                </a:lnTo>
                <a:lnTo>
                  <a:pt x="47818" y="376121"/>
                </a:lnTo>
                <a:lnTo>
                  <a:pt x="47514" y="428338"/>
                </a:lnTo>
                <a:lnTo>
                  <a:pt x="47425" y="480854"/>
                </a:lnTo>
                <a:lnTo>
                  <a:pt x="47398" y="533459"/>
                </a:lnTo>
                <a:lnTo>
                  <a:pt x="40154" y="590335"/>
                </a:lnTo>
                <a:lnTo>
                  <a:pt x="37835" y="645577"/>
                </a:lnTo>
                <a:lnTo>
                  <a:pt x="35978" y="706398"/>
                </a:lnTo>
                <a:lnTo>
                  <a:pt x="29709" y="768873"/>
                </a:lnTo>
                <a:lnTo>
                  <a:pt x="26161" y="829498"/>
                </a:lnTo>
                <a:lnTo>
                  <a:pt x="19391" y="878137"/>
                </a:lnTo>
                <a:lnTo>
                  <a:pt x="15695" y="925693"/>
                </a:lnTo>
                <a:lnTo>
                  <a:pt x="10685" y="967480"/>
                </a:lnTo>
                <a:lnTo>
                  <a:pt x="7679" y="1013348"/>
                </a:lnTo>
                <a:lnTo>
                  <a:pt x="5986" y="1075850"/>
                </a:lnTo>
                <a:lnTo>
                  <a:pt x="5484" y="1133364"/>
                </a:lnTo>
                <a:lnTo>
                  <a:pt x="2216" y="1189790"/>
                </a:lnTo>
                <a:lnTo>
                  <a:pt x="0" y="121052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7" name="Group 66"/>
          <p:cNvGrpSpPr/>
          <p:nvPr/>
        </p:nvGrpSpPr>
        <p:grpSpPr>
          <a:xfrm>
            <a:off x="4537782" y="2025699"/>
            <a:ext cx="639165" cy="427441"/>
            <a:chOff x="4537782" y="2025699"/>
            <a:chExt cx="639165" cy="427441"/>
          </a:xfrm>
        </p:grpSpPr>
        <p:sp>
          <p:nvSpPr>
            <p:cNvPr id="65" name="Freeform 64"/>
            <p:cNvSpPr/>
            <p:nvPr/>
          </p:nvSpPr>
          <p:spPr>
            <a:xfrm>
              <a:off x="4948394" y="2025699"/>
              <a:ext cx="228553" cy="330231"/>
            </a:xfrm>
            <a:custGeom>
              <a:avLst/>
              <a:gdLst/>
              <a:ahLst/>
              <a:cxnLst/>
              <a:rect l="0" t="0" r="0" b="0"/>
              <a:pathLst>
                <a:path w="228553" h="330231">
                  <a:moveTo>
                    <a:pt x="0" y="48415"/>
                  </a:moveTo>
                  <a:lnTo>
                    <a:pt x="9575" y="24368"/>
                  </a:lnTo>
                  <a:lnTo>
                    <a:pt x="20243" y="10041"/>
                  </a:lnTo>
                  <a:lnTo>
                    <a:pt x="39022" y="2114"/>
                  </a:lnTo>
                  <a:lnTo>
                    <a:pt x="50581" y="0"/>
                  </a:lnTo>
                  <a:lnTo>
                    <a:pt x="60626" y="930"/>
                  </a:lnTo>
                  <a:lnTo>
                    <a:pt x="78027" y="8203"/>
                  </a:lnTo>
                  <a:lnTo>
                    <a:pt x="100978" y="25452"/>
                  </a:lnTo>
                  <a:lnTo>
                    <a:pt x="117006" y="50969"/>
                  </a:lnTo>
                  <a:lnTo>
                    <a:pt x="123575" y="86346"/>
                  </a:lnTo>
                  <a:lnTo>
                    <a:pt x="118873" y="109727"/>
                  </a:lnTo>
                  <a:lnTo>
                    <a:pt x="114344" y="120875"/>
                  </a:lnTo>
                  <a:lnTo>
                    <a:pt x="114833" y="127137"/>
                  </a:lnTo>
                  <a:lnTo>
                    <a:pt x="118669" y="130142"/>
                  </a:lnTo>
                  <a:lnTo>
                    <a:pt x="179767" y="147150"/>
                  </a:lnTo>
                  <a:lnTo>
                    <a:pt x="205213" y="162937"/>
                  </a:lnTo>
                  <a:lnTo>
                    <a:pt x="217157" y="178862"/>
                  </a:lnTo>
                  <a:lnTo>
                    <a:pt x="225196" y="198808"/>
                  </a:lnTo>
                  <a:lnTo>
                    <a:pt x="228552" y="235175"/>
                  </a:lnTo>
                  <a:lnTo>
                    <a:pt x="221487" y="268698"/>
                  </a:lnTo>
                  <a:lnTo>
                    <a:pt x="211132" y="290208"/>
                  </a:lnTo>
                  <a:lnTo>
                    <a:pt x="195612" y="305227"/>
                  </a:lnTo>
                  <a:lnTo>
                    <a:pt x="157052" y="324401"/>
                  </a:lnTo>
                  <a:lnTo>
                    <a:pt x="120493" y="330230"/>
                  </a:lnTo>
                  <a:lnTo>
                    <a:pt x="85614" y="326368"/>
                  </a:lnTo>
                  <a:lnTo>
                    <a:pt x="66906" y="317788"/>
                  </a:lnTo>
                  <a:lnTo>
                    <a:pt x="31585" y="29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537782" y="2095171"/>
              <a:ext cx="21058" cy="357969"/>
            </a:xfrm>
            <a:custGeom>
              <a:avLst/>
              <a:gdLst/>
              <a:ahLst/>
              <a:cxnLst/>
              <a:rect l="0" t="0" r="0" b="0"/>
              <a:pathLst>
                <a:path w="21058" h="357969">
                  <a:moveTo>
                    <a:pt x="21057" y="0"/>
                  </a:moveTo>
                  <a:lnTo>
                    <a:pt x="12724" y="37478"/>
                  </a:lnTo>
                  <a:lnTo>
                    <a:pt x="16552" y="94490"/>
                  </a:lnTo>
                  <a:lnTo>
                    <a:pt x="19722" y="144850"/>
                  </a:lnTo>
                  <a:lnTo>
                    <a:pt x="20794" y="205863"/>
                  </a:lnTo>
                  <a:lnTo>
                    <a:pt x="21005" y="262976"/>
                  </a:lnTo>
                  <a:lnTo>
                    <a:pt x="15458" y="313728"/>
                  </a:lnTo>
                  <a:lnTo>
                    <a:pt x="0" y="357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5327419" y="1916186"/>
            <a:ext cx="526426" cy="442198"/>
            <a:chOff x="5327419" y="1916186"/>
            <a:chExt cx="526426" cy="442198"/>
          </a:xfrm>
        </p:grpSpPr>
        <p:sp>
          <p:nvSpPr>
            <p:cNvPr id="68" name="Freeform 67"/>
            <p:cNvSpPr/>
            <p:nvPr/>
          </p:nvSpPr>
          <p:spPr>
            <a:xfrm>
              <a:off x="5517583" y="1958300"/>
              <a:ext cx="16833" cy="400084"/>
            </a:xfrm>
            <a:custGeom>
              <a:avLst/>
              <a:gdLst/>
              <a:ahLst/>
              <a:cxnLst/>
              <a:rect l="0" t="0" r="0" b="0"/>
              <a:pathLst>
                <a:path w="16833" h="400084">
                  <a:moveTo>
                    <a:pt x="9878" y="0"/>
                  </a:moveTo>
                  <a:lnTo>
                    <a:pt x="2642" y="27556"/>
                  </a:lnTo>
                  <a:lnTo>
                    <a:pt x="0" y="90018"/>
                  </a:lnTo>
                  <a:lnTo>
                    <a:pt x="2662" y="142876"/>
                  </a:lnTo>
                  <a:lnTo>
                    <a:pt x="8452" y="202658"/>
                  </a:lnTo>
                  <a:lnTo>
                    <a:pt x="16832" y="260696"/>
                  </a:lnTo>
                  <a:lnTo>
                    <a:pt x="16581" y="324153"/>
                  </a:lnTo>
                  <a:lnTo>
                    <a:pt x="11864" y="364717"/>
                  </a:lnTo>
                  <a:lnTo>
                    <a:pt x="9878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327419" y="1979357"/>
              <a:ext cx="200043" cy="217572"/>
            </a:xfrm>
            <a:custGeom>
              <a:avLst/>
              <a:gdLst/>
              <a:ahLst/>
              <a:cxnLst/>
              <a:rect l="0" t="0" r="0" b="0"/>
              <a:pathLst>
                <a:path w="200043" h="217572">
                  <a:moveTo>
                    <a:pt x="200042" y="168456"/>
                  </a:moveTo>
                  <a:lnTo>
                    <a:pt x="146167" y="186414"/>
                  </a:lnTo>
                  <a:lnTo>
                    <a:pt x="116618" y="197824"/>
                  </a:lnTo>
                  <a:lnTo>
                    <a:pt x="90186" y="213162"/>
                  </a:lnTo>
                  <a:lnTo>
                    <a:pt x="66599" y="217571"/>
                  </a:lnTo>
                  <a:lnTo>
                    <a:pt x="32601" y="214464"/>
                  </a:lnTo>
                  <a:lnTo>
                    <a:pt x="24074" y="208487"/>
                  </a:lnTo>
                  <a:lnTo>
                    <a:pt x="11480" y="189367"/>
                  </a:lnTo>
                  <a:lnTo>
                    <a:pt x="3402" y="152295"/>
                  </a:lnTo>
                  <a:lnTo>
                    <a:pt x="672" y="97847"/>
                  </a:lnTo>
                  <a:lnTo>
                    <a:pt x="133" y="420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822259" y="1926715"/>
              <a:ext cx="31586" cy="389555"/>
            </a:xfrm>
            <a:custGeom>
              <a:avLst/>
              <a:gdLst/>
              <a:ahLst/>
              <a:cxnLst/>
              <a:rect l="0" t="0" r="0" b="0"/>
              <a:pathLst>
                <a:path w="31586" h="389555">
                  <a:moveTo>
                    <a:pt x="0" y="0"/>
                  </a:moveTo>
                  <a:lnTo>
                    <a:pt x="0" y="58616"/>
                  </a:lnTo>
                  <a:lnTo>
                    <a:pt x="1170" y="113960"/>
                  </a:lnTo>
                  <a:lnTo>
                    <a:pt x="11452" y="176885"/>
                  </a:lnTo>
                  <a:lnTo>
                    <a:pt x="19160" y="240311"/>
                  </a:lnTo>
                  <a:lnTo>
                    <a:pt x="27918" y="300759"/>
                  </a:lnTo>
                  <a:lnTo>
                    <a:pt x="30861" y="354640"/>
                  </a:lnTo>
                  <a:lnTo>
                    <a:pt x="31585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643274" y="1916186"/>
              <a:ext cx="210571" cy="234885"/>
            </a:xfrm>
            <a:custGeom>
              <a:avLst/>
              <a:gdLst/>
              <a:ahLst/>
              <a:cxnLst/>
              <a:rect l="0" t="0" r="0" b="0"/>
              <a:pathLst>
                <a:path w="210571" h="234885">
                  <a:moveTo>
                    <a:pt x="210570" y="189513"/>
                  </a:moveTo>
                  <a:lnTo>
                    <a:pt x="167879" y="192633"/>
                  </a:lnTo>
                  <a:lnTo>
                    <a:pt x="136700" y="204085"/>
                  </a:lnTo>
                  <a:lnTo>
                    <a:pt x="73685" y="231058"/>
                  </a:lnTo>
                  <a:lnTo>
                    <a:pt x="63162" y="234757"/>
                  </a:lnTo>
                  <a:lnTo>
                    <a:pt x="53806" y="234884"/>
                  </a:lnTo>
                  <a:lnTo>
                    <a:pt x="37172" y="228785"/>
                  </a:lnTo>
                  <a:lnTo>
                    <a:pt x="25100" y="215156"/>
                  </a:lnTo>
                  <a:lnTo>
                    <a:pt x="17005" y="196231"/>
                  </a:lnTo>
                  <a:lnTo>
                    <a:pt x="11808" y="145953"/>
                  </a:lnTo>
                  <a:lnTo>
                    <a:pt x="3462" y="84254"/>
                  </a:lnTo>
                  <a:lnTo>
                    <a:pt x="684" y="340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4291030" y="2591263"/>
            <a:ext cx="1837643" cy="465261"/>
            <a:chOff x="4291030" y="2591263"/>
            <a:chExt cx="1837643" cy="465261"/>
          </a:xfrm>
        </p:grpSpPr>
        <p:sp>
          <p:nvSpPr>
            <p:cNvPr id="73" name="Freeform 72"/>
            <p:cNvSpPr/>
            <p:nvPr/>
          </p:nvSpPr>
          <p:spPr>
            <a:xfrm>
              <a:off x="4291030" y="2632124"/>
              <a:ext cx="236224" cy="424400"/>
            </a:xfrm>
            <a:custGeom>
              <a:avLst/>
              <a:gdLst/>
              <a:ahLst/>
              <a:cxnLst/>
              <a:rect l="0" t="0" r="0" b="0"/>
              <a:pathLst>
                <a:path w="236224" h="424400">
                  <a:moveTo>
                    <a:pt x="67768" y="0"/>
                  </a:moveTo>
                  <a:lnTo>
                    <a:pt x="48639" y="52705"/>
                  </a:lnTo>
                  <a:lnTo>
                    <a:pt x="27768" y="89786"/>
                  </a:lnTo>
                  <a:lnTo>
                    <a:pt x="8385" y="146744"/>
                  </a:lnTo>
                  <a:lnTo>
                    <a:pt x="0" y="170602"/>
                  </a:lnTo>
                  <a:lnTo>
                    <a:pt x="15678" y="111690"/>
                  </a:lnTo>
                  <a:lnTo>
                    <a:pt x="28937" y="75597"/>
                  </a:lnTo>
                  <a:lnTo>
                    <a:pt x="34862" y="64436"/>
                  </a:lnTo>
                  <a:lnTo>
                    <a:pt x="50803" y="48915"/>
                  </a:lnTo>
                  <a:lnTo>
                    <a:pt x="89633" y="29419"/>
                  </a:lnTo>
                  <a:lnTo>
                    <a:pt x="113360" y="27893"/>
                  </a:lnTo>
                  <a:lnTo>
                    <a:pt x="137164" y="32284"/>
                  </a:lnTo>
                  <a:lnTo>
                    <a:pt x="155542" y="42035"/>
                  </a:lnTo>
                  <a:lnTo>
                    <a:pt x="179043" y="66267"/>
                  </a:lnTo>
                  <a:lnTo>
                    <a:pt x="199539" y="114302"/>
                  </a:lnTo>
                  <a:lnTo>
                    <a:pt x="211733" y="171970"/>
                  </a:lnTo>
                  <a:lnTo>
                    <a:pt x="208899" y="233751"/>
                  </a:lnTo>
                  <a:lnTo>
                    <a:pt x="203140" y="291015"/>
                  </a:lnTo>
                  <a:lnTo>
                    <a:pt x="185018" y="344267"/>
                  </a:lnTo>
                  <a:lnTo>
                    <a:pt x="176031" y="365917"/>
                  </a:lnTo>
                  <a:lnTo>
                    <a:pt x="144445" y="406300"/>
                  </a:lnTo>
                  <a:lnTo>
                    <a:pt x="118173" y="422332"/>
                  </a:lnTo>
                  <a:lnTo>
                    <a:pt x="98359" y="424399"/>
                  </a:lnTo>
                  <a:lnTo>
                    <a:pt x="57043" y="416194"/>
                  </a:lnTo>
                  <a:lnTo>
                    <a:pt x="31185" y="401087"/>
                  </a:lnTo>
                  <a:lnTo>
                    <a:pt x="19143" y="385321"/>
                  </a:lnTo>
                  <a:lnTo>
                    <a:pt x="14294" y="376204"/>
                  </a:lnTo>
                  <a:lnTo>
                    <a:pt x="12026" y="356715"/>
                  </a:lnTo>
                  <a:lnTo>
                    <a:pt x="16088" y="337524"/>
                  </a:lnTo>
                  <a:lnTo>
                    <a:pt x="25692" y="321196"/>
                  </a:lnTo>
                  <a:lnTo>
                    <a:pt x="40878" y="309260"/>
                  </a:lnTo>
                  <a:lnTo>
                    <a:pt x="60496" y="301226"/>
                  </a:lnTo>
                  <a:lnTo>
                    <a:pt x="96679" y="297872"/>
                  </a:lnTo>
                  <a:lnTo>
                    <a:pt x="157232" y="309703"/>
                  </a:lnTo>
                  <a:lnTo>
                    <a:pt x="211350" y="326498"/>
                  </a:lnTo>
                  <a:lnTo>
                    <a:pt x="236223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937865" y="2591263"/>
              <a:ext cx="256237" cy="414822"/>
            </a:xfrm>
            <a:custGeom>
              <a:avLst/>
              <a:gdLst/>
              <a:ahLst/>
              <a:cxnLst/>
              <a:rect l="0" t="0" r="0" b="0"/>
              <a:pathLst>
                <a:path w="256237" h="414822">
                  <a:moveTo>
                    <a:pt x="0" y="51390"/>
                  </a:moveTo>
                  <a:lnTo>
                    <a:pt x="17981" y="27343"/>
                  </a:lnTo>
                  <a:lnTo>
                    <a:pt x="34898" y="13016"/>
                  </a:lnTo>
                  <a:lnTo>
                    <a:pt x="57234" y="5089"/>
                  </a:lnTo>
                  <a:lnTo>
                    <a:pt x="109702" y="0"/>
                  </a:lnTo>
                  <a:lnTo>
                    <a:pt x="134154" y="5543"/>
                  </a:lnTo>
                  <a:lnTo>
                    <a:pt x="155550" y="16975"/>
                  </a:lnTo>
                  <a:lnTo>
                    <a:pt x="172859" y="33755"/>
                  </a:lnTo>
                  <a:lnTo>
                    <a:pt x="177240" y="43142"/>
                  </a:lnTo>
                  <a:lnTo>
                    <a:pt x="178989" y="62932"/>
                  </a:lnTo>
                  <a:lnTo>
                    <a:pt x="167808" y="93804"/>
                  </a:lnTo>
                  <a:lnTo>
                    <a:pt x="149677" y="119589"/>
                  </a:lnTo>
                  <a:lnTo>
                    <a:pt x="123897" y="142047"/>
                  </a:lnTo>
                  <a:lnTo>
                    <a:pt x="122373" y="146922"/>
                  </a:lnTo>
                  <a:lnTo>
                    <a:pt x="126035" y="150173"/>
                  </a:lnTo>
                  <a:lnTo>
                    <a:pt x="168632" y="165394"/>
                  </a:lnTo>
                  <a:lnTo>
                    <a:pt x="206621" y="195965"/>
                  </a:lnTo>
                  <a:lnTo>
                    <a:pt x="240071" y="252107"/>
                  </a:lnTo>
                  <a:lnTo>
                    <a:pt x="254536" y="283217"/>
                  </a:lnTo>
                  <a:lnTo>
                    <a:pt x="256236" y="307282"/>
                  </a:lnTo>
                  <a:lnTo>
                    <a:pt x="247797" y="355270"/>
                  </a:lnTo>
                  <a:lnTo>
                    <a:pt x="232648" y="382284"/>
                  </a:lnTo>
                  <a:lnTo>
                    <a:pt x="207753" y="405106"/>
                  </a:lnTo>
                  <a:lnTo>
                    <a:pt x="182022" y="413317"/>
                  </a:lnTo>
                  <a:lnTo>
                    <a:pt x="137770" y="414821"/>
                  </a:lnTo>
                  <a:lnTo>
                    <a:pt x="101262" y="407858"/>
                  </a:lnTo>
                  <a:lnTo>
                    <a:pt x="73700" y="3988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590718" y="2611067"/>
              <a:ext cx="10443" cy="347441"/>
            </a:xfrm>
            <a:custGeom>
              <a:avLst/>
              <a:gdLst/>
              <a:ahLst/>
              <a:cxnLst/>
              <a:rect l="0" t="0" r="0" b="0"/>
              <a:pathLst>
                <a:path w="10443" h="347441">
                  <a:moveTo>
                    <a:pt x="10442" y="0"/>
                  </a:moveTo>
                  <a:lnTo>
                    <a:pt x="1377" y="58617"/>
                  </a:lnTo>
                  <a:lnTo>
                    <a:pt x="203" y="115130"/>
                  </a:lnTo>
                  <a:lnTo>
                    <a:pt x="0" y="170203"/>
                  </a:lnTo>
                  <a:lnTo>
                    <a:pt x="1109" y="221746"/>
                  </a:lnTo>
                  <a:lnTo>
                    <a:pt x="8252" y="274909"/>
                  </a:lnTo>
                  <a:lnTo>
                    <a:pt x="9794" y="313081"/>
                  </a:lnTo>
                  <a:lnTo>
                    <a:pt x="10442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375772" y="2695295"/>
              <a:ext cx="256975" cy="131033"/>
            </a:xfrm>
            <a:custGeom>
              <a:avLst/>
              <a:gdLst/>
              <a:ahLst/>
              <a:cxnLst/>
              <a:rect l="0" t="0" r="0" b="0"/>
              <a:pathLst>
                <a:path w="256975" h="131033">
                  <a:moveTo>
                    <a:pt x="256974" y="84228"/>
                  </a:moveTo>
                  <a:lnTo>
                    <a:pt x="214282" y="87347"/>
                  </a:lnTo>
                  <a:lnTo>
                    <a:pt x="151638" y="105559"/>
                  </a:lnTo>
                  <a:lnTo>
                    <a:pt x="88513" y="126366"/>
                  </a:lnTo>
                  <a:lnTo>
                    <a:pt x="67459" y="131032"/>
                  </a:lnTo>
                  <a:lnTo>
                    <a:pt x="46403" y="129206"/>
                  </a:lnTo>
                  <a:lnTo>
                    <a:pt x="14818" y="116012"/>
                  </a:lnTo>
                  <a:lnTo>
                    <a:pt x="7799" y="107757"/>
                  </a:lnTo>
                  <a:lnTo>
                    <a:pt x="0" y="86107"/>
                  </a:lnTo>
                  <a:lnTo>
                    <a:pt x="2916" y="31833"/>
                  </a:lnTo>
                  <a:lnTo>
                    <a:pt x="429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794546" y="2600538"/>
              <a:ext cx="334127" cy="421141"/>
            </a:xfrm>
            <a:custGeom>
              <a:avLst/>
              <a:gdLst/>
              <a:ahLst/>
              <a:cxnLst/>
              <a:rect l="0" t="0" r="0" b="0"/>
              <a:pathLst>
                <a:path w="334127" h="421141">
                  <a:moveTo>
                    <a:pt x="269868" y="0"/>
                  </a:moveTo>
                  <a:lnTo>
                    <a:pt x="211251" y="0"/>
                  </a:lnTo>
                  <a:lnTo>
                    <a:pt x="157077" y="0"/>
                  </a:lnTo>
                  <a:lnTo>
                    <a:pt x="98196" y="0"/>
                  </a:lnTo>
                  <a:lnTo>
                    <a:pt x="36176" y="0"/>
                  </a:lnTo>
                  <a:lnTo>
                    <a:pt x="25166" y="3510"/>
                  </a:lnTo>
                  <a:lnTo>
                    <a:pt x="9813" y="16768"/>
                  </a:lnTo>
                  <a:lnTo>
                    <a:pt x="2210" y="37478"/>
                  </a:lnTo>
                  <a:lnTo>
                    <a:pt x="0" y="63451"/>
                  </a:lnTo>
                  <a:lnTo>
                    <a:pt x="4995" y="124665"/>
                  </a:lnTo>
                  <a:lnTo>
                    <a:pt x="11917" y="176574"/>
                  </a:lnTo>
                  <a:lnTo>
                    <a:pt x="16012" y="182057"/>
                  </a:lnTo>
                  <a:lnTo>
                    <a:pt x="21082" y="183373"/>
                  </a:lnTo>
                  <a:lnTo>
                    <a:pt x="81200" y="164587"/>
                  </a:lnTo>
                  <a:lnTo>
                    <a:pt x="144562" y="158805"/>
                  </a:lnTo>
                  <a:lnTo>
                    <a:pt x="182828" y="161307"/>
                  </a:lnTo>
                  <a:lnTo>
                    <a:pt x="237912" y="177090"/>
                  </a:lnTo>
                  <a:lnTo>
                    <a:pt x="268588" y="195711"/>
                  </a:lnTo>
                  <a:lnTo>
                    <a:pt x="315071" y="253228"/>
                  </a:lnTo>
                  <a:lnTo>
                    <a:pt x="329343" y="273983"/>
                  </a:lnTo>
                  <a:lnTo>
                    <a:pt x="334126" y="298025"/>
                  </a:lnTo>
                  <a:lnTo>
                    <a:pt x="327665" y="345999"/>
                  </a:lnTo>
                  <a:lnTo>
                    <a:pt x="312860" y="373010"/>
                  </a:lnTo>
                  <a:lnTo>
                    <a:pt x="297164" y="385321"/>
                  </a:lnTo>
                  <a:lnTo>
                    <a:pt x="247077" y="412611"/>
                  </a:lnTo>
                  <a:lnTo>
                    <a:pt x="195133" y="419455"/>
                  </a:lnTo>
                  <a:lnTo>
                    <a:pt x="154055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927544" y="30216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244090" y="2105699"/>
            <a:ext cx="2757959" cy="498459"/>
            <a:chOff x="244090" y="2105699"/>
            <a:chExt cx="2757959" cy="498459"/>
          </a:xfrm>
        </p:grpSpPr>
        <p:sp>
          <p:nvSpPr>
            <p:cNvPr id="80" name="Freeform 79"/>
            <p:cNvSpPr/>
            <p:nvPr/>
          </p:nvSpPr>
          <p:spPr>
            <a:xfrm>
              <a:off x="244090" y="2189927"/>
              <a:ext cx="219164" cy="408081"/>
            </a:xfrm>
            <a:custGeom>
              <a:avLst/>
              <a:gdLst/>
              <a:ahLst/>
              <a:cxnLst/>
              <a:rect l="0" t="0" r="0" b="0"/>
              <a:pathLst>
                <a:path w="219164" h="408081">
                  <a:moveTo>
                    <a:pt x="29650" y="0"/>
                  </a:moveTo>
                  <a:lnTo>
                    <a:pt x="21317" y="37478"/>
                  </a:lnTo>
                  <a:lnTo>
                    <a:pt x="13966" y="94491"/>
                  </a:lnTo>
                  <a:lnTo>
                    <a:pt x="4596" y="144851"/>
                  </a:lnTo>
                  <a:lnTo>
                    <a:pt x="0" y="196817"/>
                  </a:lnTo>
                  <a:lnTo>
                    <a:pt x="4228" y="249259"/>
                  </a:lnTo>
                  <a:lnTo>
                    <a:pt x="7300" y="301842"/>
                  </a:lnTo>
                  <a:lnTo>
                    <a:pt x="8210" y="354467"/>
                  </a:lnTo>
                  <a:lnTo>
                    <a:pt x="2891" y="395926"/>
                  </a:lnTo>
                  <a:lnTo>
                    <a:pt x="4792" y="403161"/>
                  </a:lnTo>
                  <a:lnTo>
                    <a:pt x="9568" y="406814"/>
                  </a:lnTo>
                  <a:lnTo>
                    <a:pt x="16262" y="408080"/>
                  </a:lnTo>
                  <a:lnTo>
                    <a:pt x="33059" y="403247"/>
                  </a:lnTo>
                  <a:lnTo>
                    <a:pt x="78027" y="386670"/>
                  </a:lnTo>
                  <a:lnTo>
                    <a:pt x="130800" y="379366"/>
                  </a:lnTo>
                  <a:lnTo>
                    <a:pt x="192622" y="370160"/>
                  </a:lnTo>
                  <a:lnTo>
                    <a:pt x="219163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73740" y="2326798"/>
              <a:ext cx="147400" cy="42114"/>
            </a:xfrm>
            <a:custGeom>
              <a:avLst/>
              <a:gdLst/>
              <a:ahLst/>
              <a:cxnLst/>
              <a:rect l="0" t="0" r="0" b="0"/>
              <a:pathLst>
                <a:path w="147400" h="42114">
                  <a:moveTo>
                    <a:pt x="147399" y="0"/>
                  </a:moveTo>
                  <a:lnTo>
                    <a:pt x="92355" y="17958"/>
                  </a:lnTo>
                  <a:lnTo>
                    <a:pt x="32887" y="35149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94797" y="2140577"/>
              <a:ext cx="252685" cy="38823"/>
            </a:xfrm>
            <a:custGeom>
              <a:avLst/>
              <a:gdLst/>
              <a:ahLst/>
              <a:cxnLst/>
              <a:rect l="0" t="0" r="0" b="0"/>
              <a:pathLst>
                <a:path w="252685" h="38823">
                  <a:moveTo>
                    <a:pt x="252684" y="7236"/>
                  </a:moveTo>
                  <a:lnTo>
                    <a:pt x="225128" y="0"/>
                  </a:lnTo>
                  <a:lnTo>
                    <a:pt x="172025" y="477"/>
                  </a:lnTo>
                  <a:lnTo>
                    <a:pt x="115869" y="11490"/>
                  </a:lnTo>
                  <a:lnTo>
                    <a:pt x="58026" y="24931"/>
                  </a:lnTo>
                  <a:lnTo>
                    <a:pt x="0" y="388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49419" y="2414175"/>
              <a:ext cx="219162" cy="189983"/>
            </a:xfrm>
            <a:custGeom>
              <a:avLst/>
              <a:gdLst/>
              <a:ahLst/>
              <a:cxnLst/>
              <a:rect l="0" t="0" r="0" b="0"/>
              <a:pathLst>
                <a:path w="219162" h="189983">
                  <a:moveTo>
                    <a:pt x="155990" y="70550"/>
                  </a:moveTo>
                  <a:lnTo>
                    <a:pt x="141336" y="26587"/>
                  </a:lnTo>
                  <a:lnTo>
                    <a:pt x="128420" y="12797"/>
                  </a:lnTo>
                  <a:lnTo>
                    <a:pt x="120062" y="7481"/>
                  </a:lnTo>
                  <a:lnTo>
                    <a:pt x="85943" y="0"/>
                  </a:lnTo>
                  <a:lnTo>
                    <a:pt x="62857" y="4490"/>
                  </a:lnTo>
                  <a:lnTo>
                    <a:pt x="33248" y="20171"/>
                  </a:lnTo>
                  <a:lnTo>
                    <a:pt x="18380" y="34121"/>
                  </a:lnTo>
                  <a:lnTo>
                    <a:pt x="7872" y="52020"/>
                  </a:lnTo>
                  <a:lnTo>
                    <a:pt x="0" y="107747"/>
                  </a:lnTo>
                  <a:lnTo>
                    <a:pt x="976" y="149682"/>
                  </a:lnTo>
                  <a:lnTo>
                    <a:pt x="9496" y="173570"/>
                  </a:lnTo>
                  <a:lnTo>
                    <a:pt x="17383" y="181344"/>
                  </a:lnTo>
                  <a:lnTo>
                    <a:pt x="38625" y="189982"/>
                  </a:lnTo>
                  <a:lnTo>
                    <a:pt x="60544" y="187582"/>
                  </a:lnTo>
                  <a:lnTo>
                    <a:pt x="71302" y="183666"/>
                  </a:lnTo>
                  <a:lnTo>
                    <a:pt x="86375" y="169957"/>
                  </a:lnTo>
                  <a:lnTo>
                    <a:pt x="116753" y="114013"/>
                  </a:lnTo>
                  <a:lnTo>
                    <a:pt x="127857" y="81608"/>
                  </a:lnTo>
                  <a:lnTo>
                    <a:pt x="127876" y="81431"/>
                  </a:lnTo>
                  <a:lnTo>
                    <a:pt x="126719" y="84823"/>
                  </a:lnTo>
                  <a:lnTo>
                    <a:pt x="130679" y="106365"/>
                  </a:lnTo>
                  <a:lnTo>
                    <a:pt x="144851" y="134974"/>
                  </a:lnTo>
                  <a:lnTo>
                    <a:pt x="169457" y="160088"/>
                  </a:lnTo>
                  <a:lnTo>
                    <a:pt x="219161" y="1863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97068" y="2364999"/>
              <a:ext cx="150497" cy="227850"/>
            </a:xfrm>
            <a:custGeom>
              <a:avLst/>
              <a:gdLst/>
              <a:ahLst/>
              <a:cxnLst/>
              <a:rect l="0" t="0" r="0" b="0"/>
              <a:pathLst>
                <a:path w="150497" h="227850">
                  <a:moveTo>
                    <a:pt x="150496" y="24970"/>
                  </a:moveTo>
                  <a:lnTo>
                    <a:pt x="106534" y="1250"/>
                  </a:lnTo>
                  <a:lnTo>
                    <a:pt x="86504" y="0"/>
                  </a:lnTo>
                  <a:lnTo>
                    <a:pt x="45049" y="8729"/>
                  </a:lnTo>
                  <a:lnTo>
                    <a:pt x="27202" y="21261"/>
                  </a:lnTo>
                  <a:lnTo>
                    <a:pt x="12641" y="39699"/>
                  </a:lnTo>
                  <a:lnTo>
                    <a:pt x="2269" y="63491"/>
                  </a:lnTo>
                  <a:lnTo>
                    <a:pt x="0" y="86544"/>
                  </a:lnTo>
                  <a:lnTo>
                    <a:pt x="11095" y="148978"/>
                  </a:lnTo>
                  <a:lnTo>
                    <a:pt x="22105" y="187925"/>
                  </a:lnTo>
                  <a:lnTo>
                    <a:pt x="33382" y="206969"/>
                  </a:lnTo>
                  <a:lnTo>
                    <a:pt x="49312" y="220112"/>
                  </a:lnTo>
                  <a:lnTo>
                    <a:pt x="58474" y="225254"/>
                  </a:lnTo>
                  <a:lnTo>
                    <a:pt x="78012" y="227849"/>
                  </a:lnTo>
                  <a:lnTo>
                    <a:pt x="108382" y="2250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024385" y="2168870"/>
              <a:ext cx="144279" cy="348302"/>
            </a:xfrm>
            <a:custGeom>
              <a:avLst/>
              <a:gdLst/>
              <a:ahLst/>
              <a:cxnLst/>
              <a:rect l="0" t="0" r="0" b="0"/>
              <a:pathLst>
                <a:path w="144279" h="348302">
                  <a:moveTo>
                    <a:pt x="17936" y="0"/>
                  </a:moveTo>
                  <a:lnTo>
                    <a:pt x="6757" y="11178"/>
                  </a:lnTo>
                  <a:lnTo>
                    <a:pt x="1269" y="29145"/>
                  </a:lnTo>
                  <a:lnTo>
                    <a:pt x="0" y="52728"/>
                  </a:lnTo>
                  <a:lnTo>
                    <a:pt x="5598" y="109115"/>
                  </a:lnTo>
                  <a:lnTo>
                    <a:pt x="7050" y="170642"/>
                  </a:lnTo>
                  <a:lnTo>
                    <a:pt x="7301" y="219277"/>
                  </a:lnTo>
                  <a:lnTo>
                    <a:pt x="14622" y="279707"/>
                  </a:lnTo>
                  <a:lnTo>
                    <a:pt x="14162" y="333584"/>
                  </a:lnTo>
                  <a:lnTo>
                    <a:pt x="11910" y="345222"/>
                  </a:lnTo>
                  <a:lnTo>
                    <a:pt x="10409" y="348301"/>
                  </a:lnTo>
                  <a:lnTo>
                    <a:pt x="9409" y="345674"/>
                  </a:lnTo>
                  <a:lnTo>
                    <a:pt x="7583" y="282266"/>
                  </a:lnTo>
                  <a:lnTo>
                    <a:pt x="9825" y="256473"/>
                  </a:lnTo>
                  <a:lnTo>
                    <a:pt x="18620" y="233311"/>
                  </a:lnTo>
                  <a:lnTo>
                    <a:pt x="33448" y="217557"/>
                  </a:lnTo>
                  <a:lnTo>
                    <a:pt x="42315" y="211719"/>
                  </a:lnTo>
                  <a:lnTo>
                    <a:pt x="61526" y="208351"/>
                  </a:lnTo>
                  <a:lnTo>
                    <a:pt x="81763" y="211923"/>
                  </a:lnTo>
                  <a:lnTo>
                    <a:pt x="102455" y="221310"/>
                  </a:lnTo>
                  <a:lnTo>
                    <a:pt x="117111" y="236400"/>
                  </a:lnTo>
                  <a:lnTo>
                    <a:pt x="122657" y="245338"/>
                  </a:lnTo>
                  <a:lnTo>
                    <a:pt x="135408" y="308764"/>
                  </a:lnTo>
                  <a:lnTo>
                    <a:pt x="144278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452342" y="2328993"/>
              <a:ext cx="215019" cy="250489"/>
            </a:xfrm>
            <a:custGeom>
              <a:avLst/>
              <a:gdLst/>
              <a:ahLst/>
              <a:cxnLst/>
              <a:rect l="0" t="0" r="0" b="0"/>
              <a:pathLst>
                <a:path w="215019" h="250489">
                  <a:moveTo>
                    <a:pt x="169046" y="8333"/>
                  </a:moveTo>
                  <a:lnTo>
                    <a:pt x="131568" y="0"/>
                  </a:lnTo>
                  <a:lnTo>
                    <a:pt x="96720" y="1575"/>
                  </a:lnTo>
                  <a:lnTo>
                    <a:pt x="53504" y="12587"/>
                  </a:lnTo>
                  <a:lnTo>
                    <a:pt x="27317" y="28181"/>
                  </a:lnTo>
                  <a:lnTo>
                    <a:pt x="4740" y="47619"/>
                  </a:lnTo>
                  <a:lnTo>
                    <a:pt x="1017" y="56751"/>
                  </a:lnTo>
                  <a:lnTo>
                    <a:pt x="0" y="79375"/>
                  </a:lnTo>
                  <a:lnTo>
                    <a:pt x="6567" y="98789"/>
                  </a:lnTo>
                  <a:lnTo>
                    <a:pt x="11594" y="107241"/>
                  </a:lnTo>
                  <a:lnTo>
                    <a:pt x="26538" y="119753"/>
                  </a:lnTo>
                  <a:lnTo>
                    <a:pt x="64727" y="137316"/>
                  </a:lnTo>
                  <a:lnTo>
                    <a:pt x="85248" y="138579"/>
                  </a:lnTo>
                  <a:lnTo>
                    <a:pt x="106066" y="137580"/>
                  </a:lnTo>
                  <a:lnTo>
                    <a:pt x="164132" y="143968"/>
                  </a:lnTo>
                  <a:lnTo>
                    <a:pt x="199176" y="156016"/>
                  </a:lnTo>
                  <a:lnTo>
                    <a:pt x="206680" y="164110"/>
                  </a:lnTo>
                  <a:lnTo>
                    <a:pt x="215018" y="185582"/>
                  </a:lnTo>
                  <a:lnTo>
                    <a:pt x="214902" y="195519"/>
                  </a:lnTo>
                  <a:lnTo>
                    <a:pt x="208534" y="212800"/>
                  </a:lnTo>
                  <a:lnTo>
                    <a:pt x="194785" y="225159"/>
                  </a:lnTo>
                  <a:lnTo>
                    <a:pt x="151774" y="242626"/>
                  </a:lnTo>
                  <a:lnTo>
                    <a:pt x="95347" y="2504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779444" y="2105699"/>
              <a:ext cx="20930" cy="389555"/>
            </a:xfrm>
            <a:custGeom>
              <a:avLst/>
              <a:gdLst/>
              <a:ahLst/>
              <a:cxnLst/>
              <a:rect l="0" t="0" r="0" b="0"/>
              <a:pathLst>
                <a:path w="20930" h="389555">
                  <a:moveTo>
                    <a:pt x="10400" y="0"/>
                  </a:moveTo>
                  <a:lnTo>
                    <a:pt x="1335" y="58617"/>
                  </a:lnTo>
                  <a:lnTo>
                    <a:pt x="305" y="110175"/>
                  </a:lnTo>
                  <a:lnTo>
                    <a:pt x="0" y="164316"/>
                  </a:lnTo>
                  <a:lnTo>
                    <a:pt x="5499" y="222991"/>
                  </a:lnTo>
                  <a:lnTo>
                    <a:pt x="8948" y="284830"/>
                  </a:lnTo>
                  <a:lnTo>
                    <a:pt x="9970" y="336428"/>
                  </a:lnTo>
                  <a:lnTo>
                    <a:pt x="20929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695088" y="2295212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72167" y="0"/>
                  </a:lnTo>
                  <a:lnTo>
                    <a:pt x="113037" y="0"/>
                  </a:lnTo>
                  <a:lnTo>
                    <a:pt x="57466" y="84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932719" y="2335860"/>
              <a:ext cx="141607" cy="201508"/>
            </a:xfrm>
            <a:custGeom>
              <a:avLst/>
              <a:gdLst/>
              <a:ahLst/>
              <a:cxnLst/>
              <a:rect l="0" t="0" r="0" b="0"/>
              <a:pathLst>
                <a:path w="141607" h="201508">
                  <a:moveTo>
                    <a:pt x="36110" y="96222"/>
                  </a:moveTo>
                  <a:lnTo>
                    <a:pt x="89984" y="78264"/>
                  </a:lnTo>
                  <a:lnTo>
                    <a:pt x="119533" y="66855"/>
                  </a:lnTo>
                  <a:lnTo>
                    <a:pt x="135968" y="55484"/>
                  </a:lnTo>
                  <a:lnTo>
                    <a:pt x="140116" y="46837"/>
                  </a:lnTo>
                  <a:lnTo>
                    <a:pt x="141606" y="24750"/>
                  </a:lnTo>
                  <a:lnTo>
                    <a:pt x="138026" y="15819"/>
                  </a:lnTo>
                  <a:lnTo>
                    <a:pt x="124690" y="2776"/>
                  </a:lnTo>
                  <a:lnTo>
                    <a:pt x="116220" y="0"/>
                  </a:lnTo>
                  <a:lnTo>
                    <a:pt x="97451" y="34"/>
                  </a:lnTo>
                  <a:lnTo>
                    <a:pt x="67153" y="12220"/>
                  </a:lnTo>
                  <a:lnTo>
                    <a:pt x="41538" y="30649"/>
                  </a:lnTo>
                  <a:lnTo>
                    <a:pt x="24720" y="56516"/>
                  </a:lnTo>
                  <a:lnTo>
                    <a:pt x="4873" y="110188"/>
                  </a:lnTo>
                  <a:lnTo>
                    <a:pt x="0" y="135185"/>
                  </a:lnTo>
                  <a:lnTo>
                    <a:pt x="1733" y="157993"/>
                  </a:lnTo>
                  <a:lnTo>
                    <a:pt x="6173" y="166648"/>
                  </a:lnTo>
                  <a:lnTo>
                    <a:pt x="20465" y="179386"/>
                  </a:lnTo>
                  <a:lnTo>
                    <a:pt x="57167" y="2015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137285" y="2381091"/>
              <a:ext cx="221099" cy="166773"/>
            </a:xfrm>
            <a:custGeom>
              <a:avLst/>
              <a:gdLst/>
              <a:ahLst/>
              <a:cxnLst/>
              <a:rect l="0" t="0" r="0" b="0"/>
              <a:pathLst>
                <a:path w="221099" h="166773">
                  <a:moveTo>
                    <a:pt x="0" y="29935"/>
                  </a:moveTo>
                  <a:lnTo>
                    <a:pt x="0" y="88551"/>
                  </a:lnTo>
                  <a:lnTo>
                    <a:pt x="8333" y="148268"/>
                  </a:lnTo>
                  <a:lnTo>
                    <a:pt x="8382" y="166755"/>
                  </a:lnTo>
                  <a:lnTo>
                    <a:pt x="6758" y="166772"/>
                  </a:lnTo>
                  <a:lnTo>
                    <a:pt x="4505" y="163273"/>
                  </a:lnTo>
                  <a:lnTo>
                    <a:pt x="593" y="103054"/>
                  </a:lnTo>
                  <a:lnTo>
                    <a:pt x="5706" y="47367"/>
                  </a:lnTo>
                  <a:lnTo>
                    <a:pt x="14689" y="10923"/>
                  </a:lnTo>
                  <a:lnTo>
                    <a:pt x="21490" y="4392"/>
                  </a:lnTo>
                  <a:lnTo>
                    <a:pt x="30704" y="1208"/>
                  </a:lnTo>
                  <a:lnTo>
                    <a:pt x="41526" y="255"/>
                  </a:lnTo>
                  <a:lnTo>
                    <a:pt x="59790" y="5435"/>
                  </a:lnTo>
                  <a:lnTo>
                    <a:pt x="67936" y="10092"/>
                  </a:lnTo>
                  <a:lnTo>
                    <a:pt x="80106" y="27745"/>
                  </a:lnTo>
                  <a:lnTo>
                    <a:pt x="97452" y="71616"/>
                  </a:lnTo>
                  <a:lnTo>
                    <a:pt x="100062" y="74100"/>
                  </a:lnTo>
                  <a:lnTo>
                    <a:pt x="101803" y="71076"/>
                  </a:lnTo>
                  <a:lnTo>
                    <a:pt x="119735" y="8204"/>
                  </a:lnTo>
                  <a:lnTo>
                    <a:pt x="125447" y="2580"/>
                  </a:lnTo>
                  <a:lnTo>
                    <a:pt x="132764" y="0"/>
                  </a:lnTo>
                  <a:lnTo>
                    <a:pt x="150253" y="252"/>
                  </a:lnTo>
                  <a:lnTo>
                    <a:pt x="169724" y="4264"/>
                  </a:lnTo>
                  <a:lnTo>
                    <a:pt x="177490" y="9311"/>
                  </a:lnTo>
                  <a:lnTo>
                    <a:pt x="189239" y="24278"/>
                  </a:lnTo>
                  <a:lnTo>
                    <a:pt x="213747" y="83005"/>
                  </a:lnTo>
                  <a:lnTo>
                    <a:pt x="221098" y="1457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655616" y="2358383"/>
              <a:ext cx="18623" cy="200043"/>
            </a:xfrm>
            <a:custGeom>
              <a:avLst/>
              <a:gdLst/>
              <a:ahLst/>
              <a:cxnLst/>
              <a:rect l="0" t="0" r="0" b="0"/>
              <a:pathLst>
                <a:path w="18623" h="200043">
                  <a:moveTo>
                    <a:pt x="18622" y="0"/>
                  </a:moveTo>
                  <a:lnTo>
                    <a:pt x="1834" y="55045"/>
                  </a:lnTo>
                  <a:lnTo>
                    <a:pt x="0" y="91829"/>
                  </a:lnTo>
                  <a:lnTo>
                    <a:pt x="6796" y="152603"/>
                  </a:lnTo>
                  <a:lnTo>
                    <a:pt x="8093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705823" y="223204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860462" y="2337326"/>
              <a:ext cx="141587" cy="231628"/>
            </a:xfrm>
            <a:custGeom>
              <a:avLst/>
              <a:gdLst/>
              <a:ahLst/>
              <a:cxnLst/>
              <a:rect l="0" t="0" r="0" b="0"/>
              <a:pathLst>
                <a:path w="141587" h="231628">
                  <a:moveTo>
                    <a:pt x="119102" y="0"/>
                  </a:moveTo>
                  <a:lnTo>
                    <a:pt x="56845" y="19128"/>
                  </a:lnTo>
                  <a:lnTo>
                    <a:pt x="17909" y="49803"/>
                  </a:lnTo>
                  <a:lnTo>
                    <a:pt x="2032" y="75978"/>
                  </a:lnTo>
                  <a:lnTo>
                    <a:pt x="0" y="95769"/>
                  </a:lnTo>
                  <a:lnTo>
                    <a:pt x="1097" y="105960"/>
                  </a:lnTo>
                  <a:lnTo>
                    <a:pt x="6507" y="112754"/>
                  </a:lnTo>
                  <a:lnTo>
                    <a:pt x="67758" y="133554"/>
                  </a:lnTo>
                  <a:lnTo>
                    <a:pt x="104149" y="145117"/>
                  </a:lnTo>
                  <a:lnTo>
                    <a:pt x="122595" y="156523"/>
                  </a:lnTo>
                  <a:lnTo>
                    <a:pt x="135473" y="172511"/>
                  </a:lnTo>
                  <a:lnTo>
                    <a:pt x="140544" y="181688"/>
                  </a:lnTo>
                  <a:lnTo>
                    <a:pt x="141586" y="190145"/>
                  </a:lnTo>
                  <a:lnTo>
                    <a:pt x="136504" y="205782"/>
                  </a:lnTo>
                  <a:lnTo>
                    <a:pt x="123327" y="217411"/>
                  </a:lnTo>
                  <a:lnTo>
                    <a:pt x="104602" y="225309"/>
                  </a:lnTo>
                  <a:lnTo>
                    <a:pt x="60693" y="230379"/>
                  </a:lnTo>
                  <a:lnTo>
                    <a:pt x="34874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86423" y="2737409"/>
            <a:ext cx="3767008" cy="505369"/>
            <a:chOff x="86423" y="2737409"/>
            <a:chExt cx="3767008" cy="505369"/>
          </a:xfrm>
        </p:grpSpPr>
        <p:sp>
          <p:nvSpPr>
            <p:cNvPr id="95" name="Freeform 94"/>
            <p:cNvSpPr/>
            <p:nvPr/>
          </p:nvSpPr>
          <p:spPr>
            <a:xfrm>
              <a:off x="86423" y="2947979"/>
              <a:ext cx="338639" cy="202950"/>
            </a:xfrm>
            <a:custGeom>
              <a:avLst/>
              <a:gdLst/>
              <a:ahLst/>
              <a:cxnLst/>
              <a:rect l="0" t="0" r="0" b="0"/>
              <a:pathLst>
                <a:path w="338639" h="202950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17018" y="126161"/>
                  </a:lnTo>
                  <a:lnTo>
                    <a:pt x="47619" y="178960"/>
                  </a:lnTo>
                  <a:lnTo>
                    <a:pt x="64398" y="193792"/>
                  </a:lnTo>
                  <a:lnTo>
                    <a:pt x="73786" y="199384"/>
                  </a:lnTo>
                  <a:lnTo>
                    <a:pt x="99814" y="202479"/>
                  </a:lnTo>
                  <a:lnTo>
                    <a:pt x="114944" y="201666"/>
                  </a:lnTo>
                  <a:lnTo>
                    <a:pt x="137994" y="191405"/>
                  </a:lnTo>
                  <a:lnTo>
                    <a:pt x="154867" y="175146"/>
                  </a:lnTo>
                  <a:lnTo>
                    <a:pt x="166266" y="156221"/>
                  </a:lnTo>
                  <a:lnTo>
                    <a:pt x="170944" y="153281"/>
                  </a:lnTo>
                  <a:lnTo>
                    <a:pt x="175232" y="154830"/>
                  </a:lnTo>
                  <a:lnTo>
                    <a:pt x="183116" y="165909"/>
                  </a:lnTo>
                  <a:lnTo>
                    <a:pt x="190519" y="182532"/>
                  </a:lnTo>
                  <a:lnTo>
                    <a:pt x="203948" y="195379"/>
                  </a:lnTo>
                  <a:lnTo>
                    <a:pt x="212443" y="200443"/>
                  </a:lnTo>
                  <a:lnTo>
                    <a:pt x="234359" y="202949"/>
                  </a:lnTo>
                  <a:lnTo>
                    <a:pt x="258528" y="198994"/>
                  </a:lnTo>
                  <a:lnTo>
                    <a:pt x="280968" y="189437"/>
                  </a:lnTo>
                  <a:lnTo>
                    <a:pt x="307742" y="165314"/>
                  </a:lnTo>
                  <a:lnTo>
                    <a:pt x="329345" y="125721"/>
                  </a:lnTo>
                  <a:lnTo>
                    <a:pt x="337398" y="105009"/>
                  </a:lnTo>
                  <a:lnTo>
                    <a:pt x="338638" y="84105"/>
                  </a:lnTo>
                  <a:lnTo>
                    <a:pt x="326727" y="22072"/>
                  </a:lnTo>
                  <a:lnTo>
                    <a:pt x="324188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84310" y="2926922"/>
              <a:ext cx="73701" cy="193132"/>
            </a:xfrm>
            <a:custGeom>
              <a:avLst/>
              <a:gdLst/>
              <a:ahLst/>
              <a:cxnLst/>
              <a:rect l="0" t="0" r="0" b="0"/>
              <a:pathLst>
                <a:path w="73701" h="193132">
                  <a:moveTo>
                    <a:pt x="0" y="84228"/>
                  </a:moveTo>
                  <a:lnTo>
                    <a:pt x="19129" y="138103"/>
                  </a:lnTo>
                  <a:lnTo>
                    <a:pt x="45854" y="193131"/>
                  </a:lnTo>
                  <a:lnTo>
                    <a:pt x="44556" y="187611"/>
                  </a:lnTo>
                  <a:lnTo>
                    <a:pt x="27675" y="130190"/>
                  </a:lnTo>
                  <a:lnTo>
                    <a:pt x="17429" y="90307"/>
                  </a:lnTo>
                  <a:lnTo>
                    <a:pt x="19835" y="65873"/>
                  </a:lnTo>
                  <a:lnTo>
                    <a:pt x="28703" y="44485"/>
                  </a:lnTo>
                  <a:lnTo>
                    <a:pt x="46849" y="20460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26466" y="2969036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8617"/>
                  </a:lnTo>
                  <a:lnTo>
                    <a:pt x="0" y="11418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15937" y="280058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26507" y="2800580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58617"/>
                  </a:lnTo>
                  <a:lnTo>
                    <a:pt x="7236" y="121196"/>
                  </a:lnTo>
                  <a:lnTo>
                    <a:pt x="9553" y="171351"/>
                  </a:lnTo>
                  <a:lnTo>
                    <a:pt x="13456" y="227693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31751" y="2905865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30896" y="9065"/>
                  </a:lnTo>
                  <a:lnTo>
                    <a:pt x="74299" y="21789"/>
                  </a:lnTo>
                  <a:lnTo>
                    <a:pt x="16820" y="3905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200248" y="2779523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14654" y="49552"/>
                  </a:lnTo>
                  <a:lnTo>
                    <a:pt x="12557" y="102551"/>
                  </a:lnTo>
                  <a:lnTo>
                    <a:pt x="10929" y="161200"/>
                  </a:lnTo>
                  <a:lnTo>
                    <a:pt x="16197" y="223175"/>
                  </a:lnTo>
                  <a:lnTo>
                    <a:pt x="20417" y="282131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084435" y="2926922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177482" y="3120"/>
                  </a:lnTo>
                  <a:lnTo>
                    <a:pt x="116946" y="14654"/>
                  </a:lnTo>
                  <a:lnTo>
                    <a:pt x="65976" y="19160"/>
                  </a:lnTo>
                  <a:lnTo>
                    <a:pt x="11114" y="2914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330937" y="2893189"/>
              <a:ext cx="122208" cy="191661"/>
            </a:xfrm>
            <a:custGeom>
              <a:avLst/>
              <a:gdLst/>
              <a:ahLst/>
              <a:cxnLst/>
              <a:rect l="0" t="0" r="0" b="0"/>
              <a:pathLst>
                <a:path w="122208" h="191661">
                  <a:moveTo>
                    <a:pt x="16710" y="96904"/>
                  </a:moveTo>
                  <a:lnTo>
                    <a:pt x="70585" y="78946"/>
                  </a:lnTo>
                  <a:lnTo>
                    <a:pt x="100134" y="67536"/>
                  </a:lnTo>
                  <a:lnTo>
                    <a:pt x="116568" y="56166"/>
                  </a:lnTo>
                  <a:lnTo>
                    <a:pt x="120717" y="47518"/>
                  </a:lnTo>
                  <a:lnTo>
                    <a:pt x="122207" y="25432"/>
                  </a:lnTo>
                  <a:lnTo>
                    <a:pt x="117457" y="16501"/>
                  </a:lnTo>
                  <a:lnTo>
                    <a:pt x="99701" y="3457"/>
                  </a:lnTo>
                  <a:lnTo>
                    <a:pt x="79331" y="0"/>
                  </a:lnTo>
                  <a:lnTo>
                    <a:pt x="68986" y="716"/>
                  </a:lnTo>
                  <a:lnTo>
                    <a:pt x="48133" y="10870"/>
                  </a:lnTo>
                  <a:lnTo>
                    <a:pt x="19782" y="36318"/>
                  </a:lnTo>
                  <a:lnTo>
                    <a:pt x="11739" y="45985"/>
                  </a:lnTo>
                  <a:lnTo>
                    <a:pt x="2802" y="69204"/>
                  </a:lnTo>
                  <a:lnTo>
                    <a:pt x="0" y="95121"/>
                  </a:lnTo>
                  <a:lnTo>
                    <a:pt x="2655" y="122238"/>
                  </a:lnTo>
                  <a:lnTo>
                    <a:pt x="10853" y="143648"/>
                  </a:lnTo>
                  <a:lnTo>
                    <a:pt x="23466" y="160963"/>
                  </a:lnTo>
                  <a:lnTo>
                    <a:pt x="40770" y="176457"/>
                  </a:lnTo>
                  <a:lnTo>
                    <a:pt x="60159" y="184903"/>
                  </a:lnTo>
                  <a:lnTo>
                    <a:pt x="90410" y="1916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551449" y="2903185"/>
              <a:ext cx="175225" cy="181665"/>
            </a:xfrm>
            <a:custGeom>
              <a:avLst/>
              <a:gdLst/>
              <a:ahLst/>
              <a:cxnLst/>
              <a:rect l="0" t="0" r="0" b="0"/>
              <a:pathLst>
                <a:path w="175225" h="181665">
                  <a:moveTo>
                    <a:pt x="6768" y="76379"/>
                  </a:moveTo>
                  <a:lnTo>
                    <a:pt x="9888" y="119071"/>
                  </a:lnTo>
                  <a:lnTo>
                    <a:pt x="21422" y="160721"/>
                  </a:lnTo>
                  <a:lnTo>
                    <a:pt x="21217" y="165363"/>
                  </a:lnTo>
                  <a:lnTo>
                    <a:pt x="18740" y="166117"/>
                  </a:lnTo>
                  <a:lnTo>
                    <a:pt x="14750" y="164281"/>
                  </a:lnTo>
                  <a:lnTo>
                    <a:pt x="10315" y="149762"/>
                  </a:lnTo>
                  <a:lnTo>
                    <a:pt x="0" y="88989"/>
                  </a:lnTo>
                  <a:lnTo>
                    <a:pt x="102" y="33983"/>
                  </a:lnTo>
                  <a:lnTo>
                    <a:pt x="2324" y="20039"/>
                  </a:lnTo>
                  <a:lnTo>
                    <a:pt x="8485" y="10743"/>
                  </a:lnTo>
                  <a:lnTo>
                    <a:pt x="17271" y="4546"/>
                  </a:lnTo>
                  <a:lnTo>
                    <a:pt x="27808" y="414"/>
                  </a:lnTo>
                  <a:lnTo>
                    <a:pt x="38342" y="0"/>
                  </a:lnTo>
                  <a:lnTo>
                    <a:pt x="59406" y="5778"/>
                  </a:lnTo>
                  <a:lnTo>
                    <a:pt x="85405" y="22185"/>
                  </a:lnTo>
                  <a:lnTo>
                    <a:pt x="129418" y="77167"/>
                  </a:lnTo>
                  <a:lnTo>
                    <a:pt x="157044" y="139619"/>
                  </a:lnTo>
                  <a:lnTo>
                    <a:pt x="175224" y="1816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975361" y="2958507"/>
              <a:ext cx="166887" cy="144107"/>
            </a:xfrm>
            <a:custGeom>
              <a:avLst/>
              <a:gdLst/>
              <a:ahLst/>
              <a:cxnLst/>
              <a:rect l="0" t="0" r="0" b="0"/>
              <a:pathLst>
                <a:path w="166887" h="144107">
                  <a:moveTo>
                    <a:pt x="98753" y="0"/>
                  </a:moveTo>
                  <a:lnTo>
                    <a:pt x="76396" y="1"/>
                  </a:lnTo>
                  <a:lnTo>
                    <a:pt x="59180" y="6240"/>
                  </a:lnTo>
                  <a:lnTo>
                    <a:pt x="29065" y="29309"/>
                  </a:lnTo>
                  <a:lnTo>
                    <a:pt x="13244" y="55088"/>
                  </a:lnTo>
                  <a:lnTo>
                    <a:pt x="1147" y="84953"/>
                  </a:lnTo>
                  <a:lnTo>
                    <a:pt x="0" y="105607"/>
                  </a:lnTo>
                  <a:lnTo>
                    <a:pt x="1332" y="116028"/>
                  </a:lnTo>
                  <a:lnTo>
                    <a:pt x="5730" y="124146"/>
                  </a:lnTo>
                  <a:lnTo>
                    <a:pt x="19974" y="136285"/>
                  </a:lnTo>
                  <a:lnTo>
                    <a:pt x="58903" y="144106"/>
                  </a:lnTo>
                  <a:lnTo>
                    <a:pt x="96304" y="140834"/>
                  </a:lnTo>
                  <a:lnTo>
                    <a:pt x="129613" y="126867"/>
                  </a:lnTo>
                  <a:lnTo>
                    <a:pt x="156119" y="102321"/>
                  </a:lnTo>
                  <a:lnTo>
                    <a:pt x="165193" y="76672"/>
                  </a:lnTo>
                  <a:lnTo>
                    <a:pt x="166886" y="49284"/>
                  </a:lnTo>
                  <a:lnTo>
                    <a:pt x="159840" y="29313"/>
                  </a:lnTo>
                  <a:lnTo>
                    <a:pt x="14086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212866" y="2935078"/>
              <a:ext cx="145518" cy="149772"/>
            </a:xfrm>
            <a:custGeom>
              <a:avLst/>
              <a:gdLst/>
              <a:ahLst/>
              <a:cxnLst/>
              <a:rect l="0" t="0" r="0" b="0"/>
              <a:pathLst>
                <a:path w="145518" h="149772">
                  <a:moveTo>
                    <a:pt x="8647" y="23429"/>
                  </a:moveTo>
                  <a:lnTo>
                    <a:pt x="313" y="72360"/>
                  </a:lnTo>
                  <a:lnTo>
                    <a:pt x="1888" y="113967"/>
                  </a:lnTo>
                  <a:lnTo>
                    <a:pt x="4473" y="130349"/>
                  </a:lnTo>
                  <a:lnTo>
                    <a:pt x="3525" y="129804"/>
                  </a:lnTo>
                  <a:lnTo>
                    <a:pt x="1722" y="125931"/>
                  </a:lnTo>
                  <a:lnTo>
                    <a:pt x="0" y="80028"/>
                  </a:lnTo>
                  <a:lnTo>
                    <a:pt x="12866" y="23951"/>
                  </a:lnTo>
                  <a:lnTo>
                    <a:pt x="18479" y="15588"/>
                  </a:lnTo>
                  <a:lnTo>
                    <a:pt x="34073" y="3177"/>
                  </a:lnTo>
                  <a:lnTo>
                    <a:pt x="52703" y="0"/>
                  </a:lnTo>
                  <a:lnTo>
                    <a:pt x="72681" y="3658"/>
                  </a:lnTo>
                  <a:lnTo>
                    <a:pt x="93258" y="13082"/>
                  </a:lnTo>
                  <a:lnTo>
                    <a:pt x="118984" y="37131"/>
                  </a:lnTo>
                  <a:lnTo>
                    <a:pt x="135836" y="66484"/>
                  </a:lnTo>
                  <a:lnTo>
                    <a:pt x="144242" y="123523"/>
                  </a:lnTo>
                  <a:lnTo>
                    <a:pt x="145517" y="1497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406900" y="2737409"/>
              <a:ext cx="14655" cy="315856"/>
            </a:xfrm>
            <a:custGeom>
              <a:avLst/>
              <a:gdLst/>
              <a:ahLst/>
              <a:cxnLst/>
              <a:rect l="0" t="0" r="0" b="0"/>
              <a:pathLst>
                <a:path w="14655" h="315856">
                  <a:moveTo>
                    <a:pt x="14654" y="0"/>
                  </a:moveTo>
                  <a:lnTo>
                    <a:pt x="11534" y="48931"/>
                  </a:lnTo>
                  <a:lnTo>
                    <a:pt x="0" y="108061"/>
                  </a:lnTo>
                  <a:lnTo>
                    <a:pt x="1083" y="161870"/>
                  </a:lnTo>
                  <a:lnTo>
                    <a:pt x="3224" y="216677"/>
                  </a:lnTo>
                  <a:lnTo>
                    <a:pt x="11183" y="276854"/>
                  </a:lnTo>
                  <a:lnTo>
                    <a:pt x="14654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484725" y="2937450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42662" y="54115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505782" y="2895336"/>
              <a:ext cx="115814" cy="347442"/>
            </a:xfrm>
            <a:custGeom>
              <a:avLst/>
              <a:gdLst/>
              <a:ahLst/>
              <a:cxnLst/>
              <a:rect l="0" t="0" r="0" b="0"/>
              <a:pathLst>
                <a:path w="115814" h="347442">
                  <a:moveTo>
                    <a:pt x="115813" y="0"/>
                  </a:moveTo>
                  <a:lnTo>
                    <a:pt x="81067" y="62281"/>
                  </a:lnTo>
                  <a:lnTo>
                    <a:pt x="63933" y="116331"/>
                  </a:lnTo>
                  <a:lnTo>
                    <a:pt x="43694" y="177657"/>
                  </a:lnTo>
                  <a:lnTo>
                    <a:pt x="29584" y="228764"/>
                  </a:lnTo>
                  <a:lnTo>
                    <a:pt x="14336" y="290030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878627" y="2905865"/>
              <a:ext cx="161795" cy="179551"/>
            </a:xfrm>
            <a:custGeom>
              <a:avLst/>
              <a:gdLst/>
              <a:ahLst/>
              <a:cxnLst/>
              <a:rect l="0" t="0" r="0" b="0"/>
              <a:pathLst>
                <a:path w="161795" h="179551">
                  <a:moveTo>
                    <a:pt x="121994" y="0"/>
                  </a:moveTo>
                  <a:lnTo>
                    <a:pt x="58567" y="19128"/>
                  </a:lnTo>
                  <a:lnTo>
                    <a:pt x="28332" y="37773"/>
                  </a:lnTo>
                  <a:lnTo>
                    <a:pt x="11736" y="55392"/>
                  </a:lnTo>
                  <a:lnTo>
                    <a:pt x="2801" y="78041"/>
                  </a:lnTo>
                  <a:lnTo>
                    <a:pt x="0" y="102535"/>
                  </a:lnTo>
                  <a:lnTo>
                    <a:pt x="2654" y="125120"/>
                  </a:lnTo>
                  <a:lnTo>
                    <a:pt x="10852" y="143736"/>
                  </a:lnTo>
                  <a:lnTo>
                    <a:pt x="23465" y="159809"/>
                  </a:lnTo>
                  <a:lnTo>
                    <a:pt x="40769" y="174751"/>
                  </a:lnTo>
                  <a:lnTo>
                    <a:pt x="50297" y="178502"/>
                  </a:lnTo>
                  <a:lnTo>
                    <a:pt x="70242" y="179550"/>
                  </a:lnTo>
                  <a:lnTo>
                    <a:pt x="101201" y="173563"/>
                  </a:lnTo>
                  <a:lnTo>
                    <a:pt x="127012" y="158791"/>
                  </a:lnTo>
                  <a:lnTo>
                    <a:pt x="139042" y="143103"/>
                  </a:lnTo>
                  <a:lnTo>
                    <a:pt x="156298" y="104436"/>
                  </a:lnTo>
                  <a:lnTo>
                    <a:pt x="161794" y="62270"/>
                  </a:lnTo>
                  <a:lnTo>
                    <a:pt x="156841" y="38984"/>
                  </a:lnTo>
                  <a:lnTo>
                    <a:pt x="143051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069548" y="2860716"/>
              <a:ext cx="173230" cy="181758"/>
            </a:xfrm>
            <a:custGeom>
              <a:avLst/>
              <a:gdLst/>
              <a:ahLst/>
              <a:cxnLst/>
              <a:rect l="0" t="0" r="0" b="0"/>
              <a:pathLst>
                <a:path w="173230" h="181758">
                  <a:moveTo>
                    <a:pt x="36358" y="87263"/>
                  </a:moveTo>
                  <a:lnTo>
                    <a:pt x="44692" y="124741"/>
                  </a:lnTo>
                  <a:lnTo>
                    <a:pt x="46453" y="176164"/>
                  </a:lnTo>
                  <a:lnTo>
                    <a:pt x="43088" y="181626"/>
                  </a:lnTo>
                  <a:lnTo>
                    <a:pt x="37336" y="181757"/>
                  </a:lnTo>
                  <a:lnTo>
                    <a:pt x="29991" y="178335"/>
                  </a:lnTo>
                  <a:lnTo>
                    <a:pt x="18710" y="165174"/>
                  </a:lnTo>
                  <a:lnTo>
                    <a:pt x="10968" y="146457"/>
                  </a:lnTo>
                  <a:lnTo>
                    <a:pt x="0" y="88357"/>
                  </a:lnTo>
                  <a:lnTo>
                    <a:pt x="1539" y="56001"/>
                  </a:lnTo>
                  <a:lnTo>
                    <a:pt x="14993" y="18599"/>
                  </a:lnTo>
                  <a:lnTo>
                    <a:pt x="23285" y="9901"/>
                  </a:lnTo>
                  <a:lnTo>
                    <a:pt x="44976" y="237"/>
                  </a:lnTo>
                  <a:lnTo>
                    <a:pt x="54972" y="0"/>
                  </a:lnTo>
                  <a:lnTo>
                    <a:pt x="72317" y="5976"/>
                  </a:lnTo>
                  <a:lnTo>
                    <a:pt x="123941" y="59759"/>
                  </a:lnTo>
                  <a:lnTo>
                    <a:pt x="143937" y="89642"/>
                  </a:lnTo>
                  <a:lnTo>
                    <a:pt x="165588" y="149130"/>
                  </a:lnTo>
                  <a:lnTo>
                    <a:pt x="173229" y="1714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348772" y="2905865"/>
              <a:ext cx="83519" cy="200042"/>
            </a:xfrm>
            <a:custGeom>
              <a:avLst/>
              <a:gdLst/>
              <a:ahLst/>
              <a:cxnLst/>
              <a:rect l="0" t="0" r="0" b="0"/>
              <a:pathLst>
                <a:path w="83519" h="200042">
                  <a:moveTo>
                    <a:pt x="83518" y="0"/>
                  </a:moveTo>
                  <a:lnTo>
                    <a:pt x="39555" y="20243"/>
                  </a:lnTo>
                  <a:lnTo>
                    <a:pt x="25764" y="35903"/>
                  </a:lnTo>
                  <a:lnTo>
                    <a:pt x="7379" y="74552"/>
                  </a:lnTo>
                  <a:lnTo>
                    <a:pt x="355" y="137907"/>
                  </a:lnTo>
                  <a:lnTo>
                    <a:pt x="0" y="151599"/>
                  </a:lnTo>
                  <a:lnTo>
                    <a:pt x="3273" y="161898"/>
                  </a:lnTo>
                  <a:lnTo>
                    <a:pt x="8964" y="169933"/>
                  </a:lnTo>
                  <a:lnTo>
                    <a:pt x="24646" y="181981"/>
                  </a:lnTo>
                  <a:lnTo>
                    <a:pt x="57071" y="196127"/>
                  </a:lnTo>
                  <a:lnTo>
                    <a:pt x="72989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523665" y="2906609"/>
              <a:ext cx="140253" cy="192636"/>
            </a:xfrm>
            <a:custGeom>
              <a:avLst/>
              <a:gdLst/>
              <a:ahLst/>
              <a:cxnLst/>
              <a:rect l="0" t="0" r="0" b="0"/>
              <a:pathLst>
                <a:path w="140253" h="192636">
                  <a:moveTo>
                    <a:pt x="13910" y="72955"/>
                  </a:moveTo>
                  <a:lnTo>
                    <a:pt x="67785" y="54997"/>
                  </a:lnTo>
                  <a:lnTo>
                    <a:pt x="97333" y="43588"/>
                  </a:lnTo>
                  <a:lnTo>
                    <a:pt x="113768" y="32217"/>
                  </a:lnTo>
                  <a:lnTo>
                    <a:pt x="117916" y="24739"/>
                  </a:lnTo>
                  <a:lnTo>
                    <a:pt x="119406" y="7072"/>
                  </a:lnTo>
                  <a:lnTo>
                    <a:pt x="114657" y="2127"/>
                  </a:lnTo>
                  <a:lnTo>
                    <a:pt x="106811" y="0"/>
                  </a:lnTo>
                  <a:lnTo>
                    <a:pt x="85615" y="1926"/>
                  </a:lnTo>
                  <a:lnTo>
                    <a:pt x="60597" y="10581"/>
                  </a:lnTo>
                  <a:lnTo>
                    <a:pt x="43238" y="25347"/>
                  </a:lnTo>
                  <a:lnTo>
                    <a:pt x="6303" y="78712"/>
                  </a:lnTo>
                  <a:lnTo>
                    <a:pt x="0" y="103590"/>
                  </a:lnTo>
                  <a:lnTo>
                    <a:pt x="1099" y="130244"/>
                  </a:lnTo>
                  <a:lnTo>
                    <a:pt x="8606" y="151450"/>
                  </a:lnTo>
                  <a:lnTo>
                    <a:pt x="13883" y="160380"/>
                  </a:lnTo>
                  <a:lnTo>
                    <a:pt x="29106" y="173422"/>
                  </a:lnTo>
                  <a:lnTo>
                    <a:pt x="73063" y="191327"/>
                  </a:lnTo>
                  <a:lnTo>
                    <a:pt x="96352" y="192635"/>
                  </a:lnTo>
                  <a:lnTo>
                    <a:pt x="140252" y="1887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842901" y="307432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7322245" y="2042528"/>
            <a:ext cx="2058647" cy="473783"/>
            <a:chOff x="7322245" y="2042528"/>
            <a:chExt cx="2058647" cy="473783"/>
          </a:xfrm>
        </p:grpSpPr>
        <p:sp>
          <p:nvSpPr>
            <p:cNvPr id="116" name="Freeform 115"/>
            <p:cNvSpPr/>
            <p:nvPr/>
          </p:nvSpPr>
          <p:spPr>
            <a:xfrm>
              <a:off x="7322245" y="2123604"/>
              <a:ext cx="310917" cy="308479"/>
            </a:xfrm>
            <a:custGeom>
              <a:avLst/>
              <a:gdLst/>
              <a:ahLst/>
              <a:cxnLst/>
              <a:rect l="0" t="0" r="0" b="0"/>
              <a:pathLst>
                <a:path w="310917" h="308479">
                  <a:moveTo>
                    <a:pt x="5589" y="308478"/>
                  </a:moveTo>
                  <a:lnTo>
                    <a:pt x="0" y="291711"/>
                  </a:lnTo>
                  <a:lnTo>
                    <a:pt x="375" y="274120"/>
                  </a:lnTo>
                  <a:lnTo>
                    <a:pt x="10284" y="241366"/>
                  </a:lnTo>
                  <a:lnTo>
                    <a:pt x="32897" y="181834"/>
                  </a:lnTo>
                  <a:lnTo>
                    <a:pt x="47551" y="125622"/>
                  </a:lnTo>
                  <a:lnTo>
                    <a:pt x="56121" y="64128"/>
                  </a:lnTo>
                  <a:lnTo>
                    <a:pt x="57994" y="57841"/>
                  </a:lnTo>
                  <a:lnTo>
                    <a:pt x="60413" y="57159"/>
                  </a:lnTo>
                  <a:lnTo>
                    <a:pt x="63195" y="60214"/>
                  </a:lnTo>
                  <a:lnTo>
                    <a:pt x="82926" y="118814"/>
                  </a:lnTo>
                  <a:lnTo>
                    <a:pt x="98031" y="159880"/>
                  </a:lnTo>
                  <a:lnTo>
                    <a:pt x="109456" y="176534"/>
                  </a:lnTo>
                  <a:lnTo>
                    <a:pt x="116948" y="180741"/>
                  </a:lnTo>
                  <a:lnTo>
                    <a:pt x="134630" y="182296"/>
                  </a:lnTo>
                  <a:lnTo>
                    <a:pt x="151069" y="175969"/>
                  </a:lnTo>
                  <a:lnTo>
                    <a:pt x="166173" y="164187"/>
                  </a:lnTo>
                  <a:lnTo>
                    <a:pt x="202008" y="112399"/>
                  </a:lnTo>
                  <a:lnTo>
                    <a:pt x="229005" y="59870"/>
                  </a:lnTo>
                  <a:lnTo>
                    <a:pt x="250635" y="3689"/>
                  </a:lnTo>
                  <a:lnTo>
                    <a:pt x="254350" y="0"/>
                  </a:lnTo>
                  <a:lnTo>
                    <a:pt x="257997" y="1051"/>
                  </a:lnTo>
                  <a:lnTo>
                    <a:pt x="261599" y="5261"/>
                  </a:lnTo>
                  <a:lnTo>
                    <a:pt x="268549" y="61280"/>
                  </a:lnTo>
                  <a:lnTo>
                    <a:pt x="276785" y="111362"/>
                  </a:lnTo>
                  <a:lnTo>
                    <a:pt x="286930" y="173919"/>
                  </a:lnTo>
                  <a:lnTo>
                    <a:pt x="294869" y="231076"/>
                  </a:lnTo>
                  <a:lnTo>
                    <a:pt x="310916" y="2874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730748" y="2263349"/>
              <a:ext cx="165626" cy="179263"/>
            </a:xfrm>
            <a:custGeom>
              <a:avLst/>
              <a:gdLst/>
              <a:ahLst/>
              <a:cxnLst/>
              <a:rect l="0" t="0" r="0" b="0"/>
              <a:pathLst>
                <a:path w="165626" h="179263">
                  <a:moveTo>
                    <a:pt x="91925" y="52920"/>
                  </a:moveTo>
                  <a:lnTo>
                    <a:pt x="91925" y="30563"/>
                  </a:lnTo>
                  <a:lnTo>
                    <a:pt x="88415" y="21638"/>
                  </a:lnTo>
                  <a:lnTo>
                    <a:pt x="75157" y="5482"/>
                  </a:lnTo>
                  <a:lnTo>
                    <a:pt x="66709" y="1407"/>
                  </a:lnTo>
                  <a:lnTo>
                    <a:pt x="47963" y="0"/>
                  </a:lnTo>
                  <a:lnTo>
                    <a:pt x="39220" y="4772"/>
                  </a:lnTo>
                  <a:lnTo>
                    <a:pt x="23267" y="22552"/>
                  </a:lnTo>
                  <a:lnTo>
                    <a:pt x="6722" y="58870"/>
                  </a:lnTo>
                  <a:lnTo>
                    <a:pt x="0" y="99267"/>
                  </a:lnTo>
                  <a:lnTo>
                    <a:pt x="3597" y="135283"/>
                  </a:lnTo>
                  <a:lnTo>
                    <a:pt x="8474" y="144093"/>
                  </a:lnTo>
                  <a:lnTo>
                    <a:pt x="23250" y="157002"/>
                  </a:lnTo>
                  <a:lnTo>
                    <a:pt x="32104" y="158573"/>
                  </a:lnTo>
                  <a:lnTo>
                    <a:pt x="51300" y="154079"/>
                  </a:lnTo>
                  <a:lnTo>
                    <a:pt x="58993" y="148435"/>
                  </a:lnTo>
                  <a:lnTo>
                    <a:pt x="70660" y="132806"/>
                  </a:lnTo>
                  <a:lnTo>
                    <a:pt x="83804" y="104276"/>
                  </a:lnTo>
                  <a:lnTo>
                    <a:pt x="90321" y="64148"/>
                  </a:lnTo>
                  <a:lnTo>
                    <a:pt x="106517" y="127400"/>
                  </a:lnTo>
                  <a:lnTo>
                    <a:pt x="119467" y="144904"/>
                  </a:lnTo>
                  <a:lnTo>
                    <a:pt x="165625" y="1792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949015" y="2074114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10529" y="0"/>
                  </a:moveTo>
                  <a:lnTo>
                    <a:pt x="10529" y="57264"/>
                  </a:lnTo>
                  <a:lnTo>
                    <a:pt x="4939" y="118156"/>
                  </a:lnTo>
                  <a:lnTo>
                    <a:pt x="1464" y="166680"/>
                  </a:lnTo>
                  <a:lnTo>
                    <a:pt x="289" y="227073"/>
                  </a:lnTo>
                  <a:lnTo>
                    <a:pt x="57" y="280943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977188" y="2137285"/>
              <a:ext cx="98170" cy="231627"/>
            </a:xfrm>
            <a:custGeom>
              <a:avLst/>
              <a:gdLst/>
              <a:ahLst/>
              <a:cxnLst/>
              <a:rect l="0" t="0" r="0" b="0"/>
              <a:pathLst>
                <a:path w="98170" h="231627">
                  <a:moveTo>
                    <a:pt x="66584" y="0"/>
                  </a:moveTo>
                  <a:lnTo>
                    <a:pt x="17086" y="55087"/>
                  </a:lnTo>
                  <a:lnTo>
                    <a:pt x="1875" y="84952"/>
                  </a:lnTo>
                  <a:lnTo>
                    <a:pt x="0" y="108726"/>
                  </a:lnTo>
                  <a:lnTo>
                    <a:pt x="4235" y="132550"/>
                  </a:lnTo>
                  <a:lnTo>
                    <a:pt x="19775" y="159117"/>
                  </a:lnTo>
                  <a:lnTo>
                    <a:pt x="79513" y="222207"/>
                  </a:lnTo>
                  <a:lnTo>
                    <a:pt x="98169" y="2316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120551" y="2166023"/>
              <a:ext cx="123475" cy="223947"/>
            </a:xfrm>
            <a:custGeom>
              <a:avLst/>
              <a:gdLst/>
              <a:ahLst/>
              <a:cxnLst/>
              <a:rect l="0" t="0" r="0" b="0"/>
              <a:pathLst>
                <a:path w="123475" h="223947">
                  <a:moveTo>
                    <a:pt x="17977" y="97603"/>
                  </a:moveTo>
                  <a:lnTo>
                    <a:pt x="71852" y="79645"/>
                  </a:lnTo>
                  <a:lnTo>
                    <a:pt x="101401" y="68236"/>
                  </a:lnTo>
                  <a:lnTo>
                    <a:pt x="117836" y="56865"/>
                  </a:lnTo>
                  <a:lnTo>
                    <a:pt x="121984" y="49388"/>
                  </a:lnTo>
                  <a:lnTo>
                    <a:pt x="123474" y="31721"/>
                  </a:lnTo>
                  <a:lnTo>
                    <a:pt x="119894" y="24436"/>
                  </a:lnTo>
                  <a:lnTo>
                    <a:pt x="106557" y="13222"/>
                  </a:lnTo>
                  <a:lnTo>
                    <a:pt x="79319" y="332"/>
                  </a:lnTo>
                  <a:lnTo>
                    <a:pt x="69400" y="0"/>
                  </a:lnTo>
                  <a:lnTo>
                    <a:pt x="49020" y="5871"/>
                  </a:lnTo>
                  <a:lnTo>
                    <a:pt x="31384" y="19399"/>
                  </a:lnTo>
                  <a:lnTo>
                    <a:pt x="16917" y="38280"/>
                  </a:lnTo>
                  <a:lnTo>
                    <a:pt x="3365" y="75217"/>
                  </a:lnTo>
                  <a:lnTo>
                    <a:pt x="0" y="114627"/>
                  </a:lnTo>
                  <a:lnTo>
                    <a:pt x="3358" y="137925"/>
                  </a:lnTo>
                  <a:lnTo>
                    <a:pt x="11870" y="156858"/>
                  </a:lnTo>
                  <a:lnTo>
                    <a:pt x="36399" y="188077"/>
                  </a:lnTo>
                  <a:lnTo>
                    <a:pt x="91677" y="2239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479437" y="2203220"/>
              <a:ext cx="217102" cy="176492"/>
            </a:xfrm>
            <a:custGeom>
              <a:avLst/>
              <a:gdLst/>
              <a:ahLst/>
              <a:cxnLst/>
              <a:rect l="0" t="0" r="0" b="0"/>
              <a:pathLst>
                <a:path w="217102" h="176492">
                  <a:moveTo>
                    <a:pt x="143402" y="39350"/>
                  </a:moveTo>
                  <a:lnTo>
                    <a:pt x="137813" y="22582"/>
                  </a:lnTo>
                  <a:lnTo>
                    <a:pt x="125710" y="11230"/>
                  </a:lnTo>
                  <a:lnTo>
                    <a:pt x="107463" y="3455"/>
                  </a:lnTo>
                  <a:lnTo>
                    <a:pt x="83755" y="0"/>
                  </a:lnTo>
                  <a:lnTo>
                    <a:pt x="63860" y="4703"/>
                  </a:lnTo>
                  <a:lnTo>
                    <a:pt x="32024" y="26787"/>
                  </a:lnTo>
                  <a:lnTo>
                    <a:pt x="10316" y="52395"/>
                  </a:lnTo>
                  <a:lnTo>
                    <a:pt x="2364" y="75173"/>
                  </a:lnTo>
                  <a:lnTo>
                    <a:pt x="0" y="100895"/>
                  </a:lnTo>
                  <a:lnTo>
                    <a:pt x="2849" y="127924"/>
                  </a:lnTo>
                  <a:lnTo>
                    <a:pt x="11134" y="149296"/>
                  </a:lnTo>
                  <a:lnTo>
                    <a:pt x="16619" y="158271"/>
                  </a:lnTo>
                  <a:lnTo>
                    <a:pt x="35192" y="171362"/>
                  </a:lnTo>
                  <a:lnTo>
                    <a:pt x="46696" y="176491"/>
                  </a:lnTo>
                  <a:lnTo>
                    <a:pt x="57874" y="176401"/>
                  </a:lnTo>
                  <a:lnTo>
                    <a:pt x="79653" y="166942"/>
                  </a:lnTo>
                  <a:lnTo>
                    <a:pt x="106056" y="147475"/>
                  </a:lnTo>
                  <a:lnTo>
                    <a:pt x="115105" y="127569"/>
                  </a:lnTo>
                  <a:lnTo>
                    <a:pt x="122561" y="72414"/>
                  </a:lnTo>
                  <a:lnTo>
                    <a:pt x="124829" y="74261"/>
                  </a:lnTo>
                  <a:lnTo>
                    <a:pt x="146740" y="121674"/>
                  </a:lnTo>
                  <a:lnTo>
                    <a:pt x="160093" y="135600"/>
                  </a:lnTo>
                  <a:lnTo>
                    <a:pt x="217101" y="1762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896580" y="2042528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10529" y="0"/>
                  </a:moveTo>
                  <a:lnTo>
                    <a:pt x="1464" y="58617"/>
                  </a:lnTo>
                  <a:lnTo>
                    <a:pt x="290" y="113961"/>
                  </a:lnTo>
                  <a:lnTo>
                    <a:pt x="86" y="162968"/>
                  </a:lnTo>
                  <a:lnTo>
                    <a:pt x="26" y="213363"/>
                  </a:lnTo>
                  <a:lnTo>
                    <a:pt x="5" y="269787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903939" y="2116227"/>
              <a:ext cx="108456" cy="242157"/>
            </a:xfrm>
            <a:custGeom>
              <a:avLst/>
              <a:gdLst/>
              <a:ahLst/>
              <a:cxnLst/>
              <a:rect l="0" t="0" r="0" b="0"/>
              <a:pathLst>
                <a:path w="108456" h="242157">
                  <a:moveTo>
                    <a:pt x="108455" y="0"/>
                  </a:moveTo>
                  <a:lnTo>
                    <a:pt x="52795" y="39543"/>
                  </a:lnTo>
                  <a:lnTo>
                    <a:pt x="34584" y="50330"/>
                  </a:lnTo>
                  <a:lnTo>
                    <a:pt x="12347" y="76134"/>
                  </a:lnTo>
                  <a:lnTo>
                    <a:pt x="2180" y="95839"/>
                  </a:lnTo>
                  <a:lnTo>
                    <a:pt x="0" y="116295"/>
                  </a:lnTo>
                  <a:lnTo>
                    <a:pt x="4100" y="137085"/>
                  </a:lnTo>
                  <a:lnTo>
                    <a:pt x="13722" y="158023"/>
                  </a:lnTo>
                  <a:lnTo>
                    <a:pt x="67911" y="219741"/>
                  </a:lnTo>
                  <a:lnTo>
                    <a:pt x="87398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9093507" y="2166428"/>
              <a:ext cx="117677" cy="213013"/>
            </a:xfrm>
            <a:custGeom>
              <a:avLst/>
              <a:gdLst/>
              <a:ahLst/>
              <a:cxnLst/>
              <a:rect l="0" t="0" r="0" b="0"/>
              <a:pathLst>
                <a:path w="117677" h="213013">
                  <a:moveTo>
                    <a:pt x="3115" y="86670"/>
                  </a:moveTo>
                  <a:lnTo>
                    <a:pt x="56990" y="68712"/>
                  </a:lnTo>
                  <a:lnTo>
                    <a:pt x="108562" y="45932"/>
                  </a:lnTo>
                  <a:lnTo>
                    <a:pt x="114357" y="38454"/>
                  </a:lnTo>
                  <a:lnTo>
                    <a:pt x="117050" y="29960"/>
                  </a:lnTo>
                  <a:lnTo>
                    <a:pt x="117676" y="20787"/>
                  </a:lnTo>
                  <a:lnTo>
                    <a:pt x="114584" y="13502"/>
                  </a:lnTo>
                  <a:lnTo>
                    <a:pt x="101789" y="2289"/>
                  </a:lnTo>
                  <a:lnTo>
                    <a:pt x="93464" y="0"/>
                  </a:lnTo>
                  <a:lnTo>
                    <a:pt x="64980" y="2368"/>
                  </a:lnTo>
                  <a:lnTo>
                    <a:pt x="44649" y="7479"/>
                  </a:lnTo>
                  <a:lnTo>
                    <a:pt x="27033" y="23008"/>
                  </a:lnTo>
                  <a:lnTo>
                    <a:pt x="2250" y="65516"/>
                  </a:lnTo>
                  <a:lnTo>
                    <a:pt x="0" y="86627"/>
                  </a:lnTo>
                  <a:lnTo>
                    <a:pt x="14294" y="149837"/>
                  </a:lnTo>
                  <a:lnTo>
                    <a:pt x="17587" y="160367"/>
                  </a:lnTo>
                  <a:lnTo>
                    <a:pt x="30604" y="178306"/>
                  </a:lnTo>
                  <a:lnTo>
                    <a:pt x="66285" y="2130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9244021" y="2210984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0" y="0"/>
                  </a:moveTo>
                  <a:lnTo>
                    <a:pt x="19128" y="52705"/>
                  </a:lnTo>
                  <a:lnTo>
                    <a:pt x="63171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9233492" y="2210984"/>
              <a:ext cx="147400" cy="305327"/>
            </a:xfrm>
            <a:custGeom>
              <a:avLst/>
              <a:gdLst/>
              <a:ahLst/>
              <a:cxnLst/>
              <a:rect l="0" t="0" r="0" b="0"/>
              <a:pathLst>
                <a:path w="147400" h="305327">
                  <a:moveTo>
                    <a:pt x="147399" y="0"/>
                  </a:moveTo>
                  <a:lnTo>
                    <a:pt x="128271" y="55045"/>
                  </a:lnTo>
                  <a:lnTo>
                    <a:pt x="107399" y="106453"/>
                  </a:lnTo>
                  <a:lnTo>
                    <a:pt x="98036" y="131540"/>
                  </a:lnTo>
                  <a:lnTo>
                    <a:pt x="66188" y="185489"/>
                  </a:lnTo>
                  <a:lnTo>
                    <a:pt x="32441" y="238068"/>
                  </a:lnTo>
                  <a:lnTo>
                    <a:pt x="12084" y="280343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327834" y="2442611"/>
              <a:ext cx="2021473" cy="52643"/>
            </a:xfrm>
            <a:custGeom>
              <a:avLst/>
              <a:gdLst/>
              <a:ahLst/>
              <a:cxnLst/>
              <a:rect l="0" t="0" r="0" b="0"/>
              <a:pathLst>
                <a:path w="2021473" h="52643">
                  <a:moveTo>
                    <a:pt x="2021472" y="52642"/>
                  </a:moveTo>
                  <a:lnTo>
                    <a:pt x="1964208" y="49523"/>
                  </a:lnTo>
                  <a:lnTo>
                    <a:pt x="1911698" y="44309"/>
                  </a:lnTo>
                  <a:lnTo>
                    <a:pt x="1848566" y="39645"/>
                  </a:lnTo>
                  <a:lnTo>
                    <a:pt x="1787356" y="33973"/>
                  </a:lnTo>
                  <a:lnTo>
                    <a:pt x="1724752" y="32057"/>
                  </a:lnTo>
                  <a:lnTo>
                    <a:pt x="1666156" y="24443"/>
                  </a:lnTo>
                  <a:lnTo>
                    <a:pt x="1617755" y="20890"/>
                  </a:lnTo>
                  <a:lnTo>
                    <a:pt x="1570919" y="14119"/>
                  </a:lnTo>
                  <a:lnTo>
                    <a:pt x="1514798" y="11592"/>
                  </a:lnTo>
                  <a:lnTo>
                    <a:pt x="1460604" y="10844"/>
                  </a:lnTo>
                  <a:lnTo>
                    <a:pt x="1406332" y="10622"/>
                  </a:lnTo>
                  <a:lnTo>
                    <a:pt x="1346318" y="10556"/>
                  </a:lnTo>
                  <a:lnTo>
                    <a:pt x="1285252" y="9367"/>
                  </a:lnTo>
                  <a:lnTo>
                    <a:pt x="1228425" y="3295"/>
                  </a:lnTo>
                  <a:lnTo>
                    <a:pt x="1168823" y="977"/>
                  </a:lnTo>
                  <a:lnTo>
                    <a:pt x="1112429" y="289"/>
                  </a:lnTo>
                  <a:lnTo>
                    <a:pt x="1052955" y="86"/>
                  </a:lnTo>
                  <a:lnTo>
                    <a:pt x="997769" y="25"/>
                  </a:lnTo>
                  <a:lnTo>
                    <a:pt x="943203" y="8"/>
                  </a:lnTo>
                  <a:lnTo>
                    <a:pt x="883102" y="2"/>
                  </a:lnTo>
                  <a:lnTo>
                    <a:pt x="820839" y="1"/>
                  </a:lnTo>
                  <a:lnTo>
                    <a:pt x="757939" y="0"/>
                  </a:lnTo>
                  <a:lnTo>
                    <a:pt x="696017" y="0"/>
                  </a:lnTo>
                  <a:lnTo>
                    <a:pt x="638935" y="1170"/>
                  </a:lnTo>
                  <a:lnTo>
                    <a:pt x="579258" y="7236"/>
                  </a:lnTo>
                  <a:lnTo>
                    <a:pt x="524012" y="9553"/>
                  </a:lnTo>
                  <a:lnTo>
                    <a:pt x="470598" y="10239"/>
                  </a:lnTo>
                  <a:lnTo>
                    <a:pt x="417727" y="10443"/>
                  </a:lnTo>
                  <a:lnTo>
                    <a:pt x="365017" y="10503"/>
                  </a:lnTo>
                  <a:lnTo>
                    <a:pt x="312353" y="11691"/>
                  </a:lnTo>
                  <a:lnTo>
                    <a:pt x="259705" y="17762"/>
                  </a:lnTo>
                  <a:lnTo>
                    <a:pt x="208230" y="21250"/>
                  </a:lnTo>
                  <a:lnTo>
                    <a:pt x="145204" y="29197"/>
                  </a:lnTo>
                  <a:lnTo>
                    <a:pt x="82364" y="36703"/>
                  </a:lnTo>
                  <a:lnTo>
                    <a:pt x="22335" y="4104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6995385" y="2526839"/>
            <a:ext cx="2692939" cy="694882"/>
            <a:chOff x="6995385" y="2526839"/>
            <a:chExt cx="2692939" cy="694882"/>
          </a:xfrm>
        </p:grpSpPr>
        <p:sp>
          <p:nvSpPr>
            <p:cNvPr id="129" name="Freeform 128"/>
            <p:cNvSpPr/>
            <p:nvPr/>
          </p:nvSpPr>
          <p:spPr>
            <a:xfrm>
              <a:off x="6995385" y="2811108"/>
              <a:ext cx="16595" cy="305328"/>
            </a:xfrm>
            <a:custGeom>
              <a:avLst/>
              <a:gdLst/>
              <a:ahLst/>
              <a:cxnLst/>
              <a:rect l="0" t="0" r="0" b="0"/>
              <a:pathLst>
                <a:path w="16595" h="305328">
                  <a:moveTo>
                    <a:pt x="6065" y="0"/>
                  </a:moveTo>
                  <a:lnTo>
                    <a:pt x="0" y="32452"/>
                  </a:lnTo>
                  <a:lnTo>
                    <a:pt x="5036" y="95521"/>
                  </a:lnTo>
                  <a:lnTo>
                    <a:pt x="5761" y="145156"/>
                  </a:lnTo>
                  <a:lnTo>
                    <a:pt x="11564" y="196908"/>
                  </a:lnTo>
                  <a:lnTo>
                    <a:pt x="15601" y="257221"/>
                  </a:lnTo>
                  <a:lnTo>
                    <a:pt x="16594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174846" y="2526839"/>
              <a:ext cx="100347" cy="694882"/>
            </a:xfrm>
            <a:custGeom>
              <a:avLst/>
              <a:gdLst/>
              <a:ahLst/>
              <a:cxnLst/>
              <a:rect l="0" t="0" r="0" b="0"/>
              <a:pathLst>
                <a:path w="100347" h="694882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2138" y="102551"/>
                  </a:lnTo>
                  <a:lnTo>
                    <a:pt x="18452" y="158081"/>
                  </a:lnTo>
                  <a:lnTo>
                    <a:pt x="25027" y="219699"/>
                  </a:lnTo>
                  <a:lnTo>
                    <a:pt x="31755" y="270857"/>
                  </a:lnTo>
                  <a:lnTo>
                    <a:pt x="41158" y="323059"/>
                  </a:lnTo>
                  <a:lnTo>
                    <a:pt x="54815" y="385865"/>
                  </a:lnTo>
                  <a:lnTo>
                    <a:pt x="64109" y="434995"/>
                  </a:lnTo>
                  <a:lnTo>
                    <a:pt x="70961" y="494110"/>
                  </a:lnTo>
                  <a:lnTo>
                    <a:pt x="83232" y="556437"/>
                  </a:lnTo>
                  <a:lnTo>
                    <a:pt x="95752" y="616668"/>
                  </a:lnTo>
                  <a:lnTo>
                    <a:pt x="99438" y="667386"/>
                  </a:lnTo>
                  <a:lnTo>
                    <a:pt x="100346" y="6948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357437" y="2758466"/>
              <a:ext cx="216504" cy="334165"/>
            </a:xfrm>
            <a:custGeom>
              <a:avLst/>
              <a:gdLst/>
              <a:ahLst/>
              <a:cxnLst/>
              <a:rect l="0" t="0" r="0" b="0"/>
              <a:pathLst>
                <a:path w="216504" h="334165">
                  <a:moveTo>
                    <a:pt x="44097" y="0"/>
                  </a:moveTo>
                  <a:lnTo>
                    <a:pt x="28455" y="17981"/>
                  </a:lnTo>
                  <a:lnTo>
                    <a:pt x="3664" y="58563"/>
                  </a:lnTo>
                  <a:lnTo>
                    <a:pt x="764" y="60099"/>
                  </a:lnTo>
                  <a:lnTo>
                    <a:pt x="0" y="57614"/>
                  </a:lnTo>
                  <a:lnTo>
                    <a:pt x="661" y="52447"/>
                  </a:lnTo>
                  <a:lnTo>
                    <a:pt x="4611" y="47833"/>
                  </a:lnTo>
                  <a:lnTo>
                    <a:pt x="36167" y="32022"/>
                  </a:lnTo>
                  <a:lnTo>
                    <a:pt x="45829" y="28367"/>
                  </a:lnTo>
                  <a:lnTo>
                    <a:pt x="81784" y="28812"/>
                  </a:lnTo>
                  <a:lnTo>
                    <a:pt x="102181" y="36592"/>
                  </a:lnTo>
                  <a:lnTo>
                    <a:pt x="110895" y="41942"/>
                  </a:lnTo>
                  <a:lnTo>
                    <a:pt x="123697" y="57245"/>
                  </a:lnTo>
                  <a:lnTo>
                    <a:pt x="141448" y="95666"/>
                  </a:lnTo>
                  <a:lnTo>
                    <a:pt x="141753" y="104721"/>
                  </a:lnTo>
                  <a:lnTo>
                    <a:pt x="135852" y="121022"/>
                  </a:lnTo>
                  <a:lnTo>
                    <a:pt x="119377" y="143353"/>
                  </a:lnTo>
                  <a:lnTo>
                    <a:pt x="120019" y="148211"/>
                  </a:lnTo>
                  <a:lnTo>
                    <a:pt x="125127" y="151450"/>
                  </a:lnTo>
                  <a:lnTo>
                    <a:pt x="170234" y="166650"/>
                  </a:lnTo>
                  <a:lnTo>
                    <a:pt x="186335" y="177792"/>
                  </a:lnTo>
                  <a:lnTo>
                    <a:pt x="198171" y="193662"/>
                  </a:lnTo>
                  <a:lnTo>
                    <a:pt x="215300" y="232446"/>
                  </a:lnTo>
                  <a:lnTo>
                    <a:pt x="216503" y="253048"/>
                  </a:lnTo>
                  <a:lnTo>
                    <a:pt x="211969" y="272733"/>
                  </a:lnTo>
                  <a:lnTo>
                    <a:pt x="189993" y="304434"/>
                  </a:lnTo>
                  <a:lnTo>
                    <a:pt x="175621" y="317798"/>
                  </a:lnTo>
                  <a:lnTo>
                    <a:pt x="157534" y="327637"/>
                  </a:lnTo>
                  <a:lnTo>
                    <a:pt x="122032" y="334164"/>
                  </a:lnTo>
                  <a:lnTo>
                    <a:pt x="71950" y="328216"/>
                  </a:lnTo>
                  <a:lnTo>
                    <a:pt x="54625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896373" y="2840962"/>
              <a:ext cx="230348" cy="180717"/>
            </a:xfrm>
            <a:custGeom>
              <a:avLst/>
              <a:gdLst/>
              <a:ahLst/>
              <a:cxnLst/>
              <a:rect l="0" t="0" r="0" b="0"/>
              <a:pathLst>
                <a:path w="230348" h="180717">
                  <a:moveTo>
                    <a:pt x="0" y="43846"/>
                  </a:moveTo>
                  <a:lnTo>
                    <a:pt x="8333" y="81324"/>
                  </a:lnTo>
                  <a:lnTo>
                    <a:pt x="17475" y="139162"/>
                  </a:lnTo>
                  <a:lnTo>
                    <a:pt x="19465" y="164977"/>
                  </a:lnTo>
                  <a:lnTo>
                    <a:pt x="18826" y="169054"/>
                  </a:lnTo>
                  <a:lnTo>
                    <a:pt x="17230" y="167092"/>
                  </a:lnTo>
                  <a:lnTo>
                    <a:pt x="14996" y="161105"/>
                  </a:lnTo>
                  <a:lnTo>
                    <a:pt x="15633" y="145094"/>
                  </a:lnTo>
                  <a:lnTo>
                    <a:pt x="17477" y="126280"/>
                  </a:lnTo>
                  <a:lnTo>
                    <a:pt x="15368" y="85605"/>
                  </a:lnTo>
                  <a:lnTo>
                    <a:pt x="20868" y="65915"/>
                  </a:lnTo>
                  <a:lnTo>
                    <a:pt x="31112" y="49365"/>
                  </a:lnTo>
                  <a:lnTo>
                    <a:pt x="46583" y="37330"/>
                  </a:lnTo>
                  <a:lnTo>
                    <a:pt x="55622" y="32483"/>
                  </a:lnTo>
                  <a:lnTo>
                    <a:pt x="62817" y="32761"/>
                  </a:lnTo>
                  <a:lnTo>
                    <a:pt x="68785" y="36456"/>
                  </a:lnTo>
                  <a:lnTo>
                    <a:pt x="92355" y="62013"/>
                  </a:lnTo>
                  <a:lnTo>
                    <a:pt x="96665" y="60637"/>
                  </a:lnTo>
                  <a:lnTo>
                    <a:pt x="115328" y="17750"/>
                  </a:lnTo>
                  <a:lnTo>
                    <a:pt x="130806" y="5731"/>
                  </a:lnTo>
                  <a:lnTo>
                    <a:pt x="139846" y="889"/>
                  </a:lnTo>
                  <a:lnTo>
                    <a:pt x="149383" y="0"/>
                  </a:lnTo>
                  <a:lnTo>
                    <a:pt x="169337" y="5252"/>
                  </a:lnTo>
                  <a:lnTo>
                    <a:pt x="202338" y="27687"/>
                  </a:lnTo>
                  <a:lnTo>
                    <a:pt x="217050" y="40953"/>
                  </a:lnTo>
                  <a:lnTo>
                    <a:pt x="225148" y="60888"/>
                  </a:lnTo>
                  <a:lnTo>
                    <a:pt x="230347" y="111813"/>
                  </a:lnTo>
                  <a:lnTo>
                    <a:pt x="223125" y="163194"/>
                  </a:lnTo>
                  <a:lnTo>
                    <a:pt x="221098" y="1807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191171" y="2815646"/>
              <a:ext cx="115898" cy="195505"/>
            </a:xfrm>
            <a:custGeom>
              <a:avLst/>
              <a:gdLst/>
              <a:ahLst/>
              <a:cxnLst/>
              <a:rect l="0" t="0" r="0" b="0"/>
              <a:pathLst>
                <a:path w="115898" h="195505">
                  <a:moveTo>
                    <a:pt x="0" y="100747"/>
                  </a:moveTo>
                  <a:lnTo>
                    <a:pt x="61110" y="82789"/>
                  </a:lnTo>
                  <a:lnTo>
                    <a:pt x="92976" y="71380"/>
                  </a:lnTo>
                  <a:lnTo>
                    <a:pt x="109953" y="60009"/>
                  </a:lnTo>
                  <a:lnTo>
                    <a:pt x="114246" y="52531"/>
                  </a:lnTo>
                  <a:lnTo>
                    <a:pt x="115897" y="34864"/>
                  </a:lnTo>
                  <a:lnTo>
                    <a:pt x="109611" y="18434"/>
                  </a:lnTo>
                  <a:lnTo>
                    <a:pt x="104659" y="10777"/>
                  </a:lnTo>
                  <a:lnTo>
                    <a:pt x="96679" y="5672"/>
                  </a:lnTo>
                  <a:lnTo>
                    <a:pt x="75333" y="0"/>
                  </a:lnTo>
                  <a:lnTo>
                    <a:pt x="65430" y="827"/>
                  </a:lnTo>
                  <a:lnTo>
                    <a:pt x="48188" y="7985"/>
                  </a:lnTo>
                  <a:lnTo>
                    <a:pt x="25326" y="25169"/>
                  </a:lnTo>
                  <a:lnTo>
                    <a:pt x="13986" y="44540"/>
                  </a:lnTo>
                  <a:lnTo>
                    <a:pt x="4144" y="81754"/>
                  </a:lnTo>
                  <a:lnTo>
                    <a:pt x="4181" y="107514"/>
                  </a:lnTo>
                  <a:lnTo>
                    <a:pt x="17356" y="140577"/>
                  </a:lnTo>
                  <a:lnTo>
                    <a:pt x="63171" y="1955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352459" y="2860488"/>
              <a:ext cx="207211" cy="161858"/>
            </a:xfrm>
            <a:custGeom>
              <a:avLst/>
              <a:gdLst/>
              <a:ahLst/>
              <a:cxnLst/>
              <a:rect l="0" t="0" r="0" b="0"/>
              <a:pathLst>
                <a:path w="207211" h="161858">
                  <a:moveTo>
                    <a:pt x="122981" y="34848"/>
                  </a:moveTo>
                  <a:lnTo>
                    <a:pt x="111803" y="18081"/>
                  </a:lnTo>
                  <a:lnTo>
                    <a:pt x="96957" y="6729"/>
                  </a:lnTo>
                  <a:lnTo>
                    <a:pt x="88083" y="2064"/>
                  </a:lnTo>
                  <a:lnTo>
                    <a:pt x="68867" y="0"/>
                  </a:lnTo>
                  <a:lnTo>
                    <a:pt x="48628" y="4153"/>
                  </a:lnTo>
                  <a:lnTo>
                    <a:pt x="27934" y="13797"/>
                  </a:lnTo>
                  <a:lnTo>
                    <a:pt x="13278" y="29002"/>
                  </a:lnTo>
                  <a:lnTo>
                    <a:pt x="4034" y="48628"/>
                  </a:lnTo>
                  <a:lnTo>
                    <a:pt x="0" y="84815"/>
                  </a:lnTo>
                  <a:lnTo>
                    <a:pt x="11582" y="139781"/>
                  </a:lnTo>
                  <a:lnTo>
                    <a:pt x="17130" y="148087"/>
                  </a:lnTo>
                  <a:lnTo>
                    <a:pt x="32653" y="160436"/>
                  </a:lnTo>
                  <a:lnTo>
                    <a:pt x="40535" y="161857"/>
                  </a:lnTo>
                  <a:lnTo>
                    <a:pt x="48130" y="160465"/>
                  </a:lnTo>
                  <a:lnTo>
                    <a:pt x="55533" y="157197"/>
                  </a:lnTo>
                  <a:lnTo>
                    <a:pt x="77131" y="135831"/>
                  </a:lnTo>
                  <a:lnTo>
                    <a:pt x="92758" y="101684"/>
                  </a:lnTo>
                  <a:lnTo>
                    <a:pt x="100114" y="57582"/>
                  </a:lnTo>
                  <a:lnTo>
                    <a:pt x="100718" y="59363"/>
                  </a:lnTo>
                  <a:lnTo>
                    <a:pt x="101120" y="65230"/>
                  </a:lnTo>
                  <a:lnTo>
                    <a:pt x="107806" y="77987"/>
                  </a:lnTo>
                  <a:lnTo>
                    <a:pt x="127844" y="98323"/>
                  </a:lnTo>
                  <a:lnTo>
                    <a:pt x="156007" y="116047"/>
                  </a:lnTo>
                  <a:lnTo>
                    <a:pt x="183459" y="125588"/>
                  </a:lnTo>
                  <a:lnTo>
                    <a:pt x="207210" y="1296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540282" y="2811634"/>
              <a:ext cx="135201" cy="188988"/>
            </a:xfrm>
            <a:custGeom>
              <a:avLst/>
              <a:gdLst/>
              <a:ahLst/>
              <a:cxnLst/>
              <a:rect l="0" t="0" r="0" b="0"/>
              <a:pathLst>
                <a:path w="135201" h="188988">
                  <a:moveTo>
                    <a:pt x="8858" y="62645"/>
                  </a:moveTo>
                  <a:lnTo>
                    <a:pt x="11978" y="105337"/>
                  </a:lnTo>
                  <a:lnTo>
                    <a:pt x="23512" y="146987"/>
                  </a:lnTo>
                  <a:lnTo>
                    <a:pt x="23306" y="151629"/>
                  </a:lnTo>
                  <a:lnTo>
                    <a:pt x="20830" y="152383"/>
                  </a:lnTo>
                  <a:lnTo>
                    <a:pt x="16839" y="150547"/>
                  </a:lnTo>
                  <a:lnTo>
                    <a:pt x="12405" y="136028"/>
                  </a:lnTo>
                  <a:lnTo>
                    <a:pt x="3969" y="82990"/>
                  </a:lnTo>
                  <a:lnTo>
                    <a:pt x="0" y="38908"/>
                  </a:lnTo>
                  <a:lnTo>
                    <a:pt x="5311" y="16611"/>
                  </a:lnTo>
                  <a:lnTo>
                    <a:pt x="10003" y="7389"/>
                  </a:lnTo>
                  <a:lnTo>
                    <a:pt x="16640" y="2411"/>
                  </a:lnTo>
                  <a:lnTo>
                    <a:pt x="24575" y="262"/>
                  </a:lnTo>
                  <a:lnTo>
                    <a:pt x="33373" y="0"/>
                  </a:lnTo>
                  <a:lnTo>
                    <a:pt x="52509" y="5947"/>
                  </a:lnTo>
                  <a:lnTo>
                    <a:pt x="83013" y="25569"/>
                  </a:lnTo>
                  <a:lnTo>
                    <a:pt x="101477" y="43827"/>
                  </a:lnTo>
                  <a:lnTo>
                    <a:pt x="113583" y="63640"/>
                  </a:lnTo>
                  <a:lnTo>
                    <a:pt x="126330" y="123752"/>
                  </a:lnTo>
                  <a:lnTo>
                    <a:pt x="132572" y="156790"/>
                  </a:lnTo>
                  <a:lnTo>
                    <a:pt x="135200" y="1889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741517" y="2763405"/>
              <a:ext cx="150267" cy="237217"/>
            </a:xfrm>
            <a:custGeom>
              <a:avLst/>
              <a:gdLst/>
              <a:ahLst/>
              <a:cxnLst/>
              <a:rect l="0" t="0" r="0" b="0"/>
              <a:pathLst>
                <a:path w="150267" h="237217">
                  <a:moveTo>
                    <a:pt x="123478" y="5589"/>
                  </a:moveTo>
                  <a:lnTo>
                    <a:pt x="106710" y="0"/>
                  </a:lnTo>
                  <a:lnTo>
                    <a:pt x="89119" y="376"/>
                  </a:lnTo>
                  <a:lnTo>
                    <a:pt x="49230" y="10149"/>
                  </a:lnTo>
                  <a:lnTo>
                    <a:pt x="23620" y="25528"/>
                  </a:lnTo>
                  <a:lnTo>
                    <a:pt x="11636" y="41357"/>
                  </a:lnTo>
                  <a:lnTo>
                    <a:pt x="3580" y="61260"/>
                  </a:lnTo>
                  <a:lnTo>
                    <a:pt x="0" y="85704"/>
                  </a:lnTo>
                  <a:lnTo>
                    <a:pt x="2555" y="92924"/>
                  </a:lnTo>
                  <a:lnTo>
                    <a:pt x="7768" y="96568"/>
                  </a:lnTo>
                  <a:lnTo>
                    <a:pt x="69573" y="103134"/>
                  </a:lnTo>
                  <a:lnTo>
                    <a:pt x="122141" y="119430"/>
                  </a:lnTo>
                  <a:lnTo>
                    <a:pt x="138871" y="130665"/>
                  </a:lnTo>
                  <a:lnTo>
                    <a:pt x="144269" y="139276"/>
                  </a:lnTo>
                  <a:lnTo>
                    <a:pt x="150266" y="161322"/>
                  </a:lnTo>
                  <a:lnTo>
                    <a:pt x="149525" y="171412"/>
                  </a:lnTo>
                  <a:lnTo>
                    <a:pt x="142463" y="188863"/>
                  </a:lnTo>
                  <a:lnTo>
                    <a:pt x="125334" y="211841"/>
                  </a:lnTo>
                  <a:lnTo>
                    <a:pt x="99851" y="227878"/>
                  </a:lnTo>
                  <a:lnTo>
                    <a:pt x="70835" y="2372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9236785" y="2642653"/>
              <a:ext cx="25835" cy="315855"/>
            </a:xfrm>
            <a:custGeom>
              <a:avLst/>
              <a:gdLst/>
              <a:ahLst/>
              <a:cxnLst/>
              <a:rect l="0" t="0" r="0" b="0"/>
              <a:pathLst>
                <a:path w="25835" h="315855">
                  <a:moveTo>
                    <a:pt x="7236" y="0"/>
                  </a:moveTo>
                  <a:lnTo>
                    <a:pt x="0" y="28725"/>
                  </a:lnTo>
                  <a:lnTo>
                    <a:pt x="477" y="92111"/>
                  </a:lnTo>
                  <a:lnTo>
                    <a:pt x="5901" y="150386"/>
                  </a:lnTo>
                  <a:lnTo>
                    <a:pt x="15378" y="206957"/>
                  </a:lnTo>
                  <a:lnTo>
                    <a:pt x="25394" y="266311"/>
                  </a:lnTo>
                  <a:lnTo>
                    <a:pt x="25834" y="293835"/>
                  </a:lnTo>
                  <a:lnTo>
                    <a:pt x="17764" y="3158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9359834" y="28953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9496704" y="2645369"/>
              <a:ext cx="191620" cy="331756"/>
            </a:xfrm>
            <a:custGeom>
              <a:avLst/>
              <a:gdLst/>
              <a:ahLst/>
              <a:cxnLst/>
              <a:rect l="0" t="0" r="0" b="0"/>
              <a:pathLst>
                <a:path w="191620" h="331756">
                  <a:moveTo>
                    <a:pt x="0" y="60454"/>
                  </a:moveTo>
                  <a:lnTo>
                    <a:pt x="5590" y="43687"/>
                  </a:lnTo>
                  <a:lnTo>
                    <a:pt x="17692" y="29216"/>
                  </a:lnTo>
                  <a:lnTo>
                    <a:pt x="44236" y="11034"/>
                  </a:lnTo>
                  <a:lnTo>
                    <a:pt x="65285" y="3395"/>
                  </a:lnTo>
                  <a:lnTo>
                    <a:pt x="90237" y="0"/>
                  </a:lnTo>
                  <a:lnTo>
                    <a:pt x="110686" y="4730"/>
                  </a:lnTo>
                  <a:lnTo>
                    <a:pt x="119414" y="9267"/>
                  </a:lnTo>
                  <a:lnTo>
                    <a:pt x="132232" y="23666"/>
                  </a:lnTo>
                  <a:lnTo>
                    <a:pt x="137288" y="32420"/>
                  </a:lnTo>
                  <a:lnTo>
                    <a:pt x="139786" y="51504"/>
                  </a:lnTo>
                  <a:lnTo>
                    <a:pt x="135827" y="71684"/>
                  </a:lnTo>
                  <a:lnTo>
                    <a:pt x="120444" y="101606"/>
                  </a:lnTo>
                  <a:lnTo>
                    <a:pt x="107733" y="118129"/>
                  </a:lnTo>
                  <a:lnTo>
                    <a:pt x="81834" y="134995"/>
                  </a:lnTo>
                  <a:lnTo>
                    <a:pt x="79123" y="139394"/>
                  </a:lnTo>
                  <a:lnTo>
                    <a:pt x="80825" y="143497"/>
                  </a:lnTo>
                  <a:lnTo>
                    <a:pt x="139683" y="190671"/>
                  </a:lnTo>
                  <a:lnTo>
                    <a:pt x="175383" y="231038"/>
                  </a:lnTo>
                  <a:lnTo>
                    <a:pt x="190916" y="261126"/>
                  </a:lnTo>
                  <a:lnTo>
                    <a:pt x="191619" y="271445"/>
                  </a:lnTo>
                  <a:lnTo>
                    <a:pt x="186160" y="292268"/>
                  </a:lnTo>
                  <a:lnTo>
                    <a:pt x="172815" y="306982"/>
                  </a:lnTo>
                  <a:lnTo>
                    <a:pt x="135653" y="325960"/>
                  </a:lnTo>
                  <a:lnTo>
                    <a:pt x="99335" y="331755"/>
                  </a:lnTo>
                  <a:lnTo>
                    <a:pt x="75734" y="326872"/>
                  </a:lnTo>
                  <a:lnTo>
                    <a:pt x="31988" y="304673"/>
                  </a:lnTo>
                  <a:lnTo>
                    <a:pt x="20067" y="294558"/>
                  </a:lnTo>
                  <a:lnTo>
                    <a:pt x="10529" y="2815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202863" y="415759"/>
            <a:ext cx="702796" cy="658148"/>
            <a:chOff x="1202863" y="415759"/>
            <a:chExt cx="702796" cy="658148"/>
          </a:xfrm>
        </p:grpSpPr>
        <p:sp>
          <p:nvSpPr>
            <p:cNvPr id="2" name="Freeform 1"/>
            <p:cNvSpPr/>
            <p:nvPr/>
          </p:nvSpPr>
          <p:spPr>
            <a:xfrm>
              <a:off x="1202863" y="415759"/>
              <a:ext cx="307269" cy="637091"/>
            </a:xfrm>
            <a:custGeom>
              <a:avLst/>
              <a:gdLst/>
              <a:ahLst/>
              <a:cxnLst/>
              <a:rect l="0" t="0" r="0" b="0"/>
              <a:pathLst>
                <a:path w="307269" h="637091">
                  <a:moveTo>
                    <a:pt x="302712" y="163308"/>
                  </a:moveTo>
                  <a:lnTo>
                    <a:pt x="283584" y="99880"/>
                  </a:lnTo>
                  <a:lnTo>
                    <a:pt x="252908" y="53050"/>
                  </a:lnTo>
                  <a:lnTo>
                    <a:pt x="202341" y="9070"/>
                  </a:lnTo>
                  <a:lnTo>
                    <a:pt x="178164" y="1171"/>
                  </a:lnTo>
                  <a:lnTo>
                    <a:pt x="149091" y="0"/>
                  </a:lnTo>
                  <a:lnTo>
                    <a:pt x="108756" y="12495"/>
                  </a:lnTo>
                  <a:lnTo>
                    <a:pt x="59740" y="50049"/>
                  </a:lnTo>
                  <a:lnTo>
                    <a:pt x="21033" y="110890"/>
                  </a:lnTo>
                  <a:lnTo>
                    <a:pt x="6212" y="142317"/>
                  </a:lnTo>
                  <a:lnTo>
                    <a:pt x="0" y="179445"/>
                  </a:lnTo>
                  <a:lnTo>
                    <a:pt x="6307" y="239978"/>
                  </a:lnTo>
                  <a:lnTo>
                    <a:pt x="21938" y="288157"/>
                  </a:lnTo>
                  <a:lnTo>
                    <a:pt x="52798" y="331469"/>
                  </a:lnTo>
                  <a:lnTo>
                    <a:pt x="82434" y="352084"/>
                  </a:lnTo>
                  <a:lnTo>
                    <a:pt x="113442" y="365601"/>
                  </a:lnTo>
                  <a:lnTo>
                    <a:pt x="134364" y="367079"/>
                  </a:lnTo>
                  <a:lnTo>
                    <a:pt x="176391" y="358497"/>
                  </a:lnTo>
                  <a:lnTo>
                    <a:pt x="202372" y="343324"/>
                  </a:lnTo>
                  <a:lnTo>
                    <a:pt x="260517" y="289553"/>
                  </a:lnTo>
                  <a:lnTo>
                    <a:pt x="273430" y="274399"/>
                  </a:lnTo>
                  <a:lnTo>
                    <a:pt x="295072" y="220268"/>
                  </a:lnTo>
                  <a:lnTo>
                    <a:pt x="307268" y="182878"/>
                  </a:lnTo>
                  <a:lnTo>
                    <a:pt x="303266" y="243684"/>
                  </a:lnTo>
                  <a:lnTo>
                    <a:pt x="302821" y="303230"/>
                  </a:lnTo>
                  <a:lnTo>
                    <a:pt x="302744" y="353725"/>
                  </a:lnTo>
                  <a:lnTo>
                    <a:pt x="302721" y="405731"/>
                  </a:lnTo>
                  <a:lnTo>
                    <a:pt x="302715" y="458185"/>
                  </a:lnTo>
                  <a:lnTo>
                    <a:pt x="299593" y="507652"/>
                  </a:lnTo>
                  <a:lnTo>
                    <a:pt x="293647" y="566289"/>
                  </a:lnTo>
                  <a:lnTo>
                    <a:pt x="292376" y="624532"/>
                  </a:lnTo>
                  <a:lnTo>
                    <a:pt x="292183" y="6370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86078" y="477876"/>
              <a:ext cx="219581" cy="596031"/>
            </a:xfrm>
            <a:custGeom>
              <a:avLst/>
              <a:gdLst/>
              <a:ahLst/>
              <a:cxnLst/>
              <a:rect l="0" t="0" r="0" b="0"/>
              <a:pathLst>
                <a:path w="219581" h="596031">
                  <a:moveTo>
                    <a:pt x="209051" y="185419"/>
                  </a:moveTo>
                  <a:lnTo>
                    <a:pt x="217384" y="147941"/>
                  </a:lnTo>
                  <a:lnTo>
                    <a:pt x="219146" y="96517"/>
                  </a:lnTo>
                  <a:lnTo>
                    <a:pt x="213862" y="60812"/>
                  </a:lnTo>
                  <a:lnTo>
                    <a:pt x="199298" y="33595"/>
                  </a:lnTo>
                  <a:lnTo>
                    <a:pt x="180165" y="10712"/>
                  </a:lnTo>
                  <a:lnTo>
                    <a:pt x="160338" y="2487"/>
                  </a:lnTo>
                  <a:lnTo>
                    <a:pt x="137098" y="0"/>
                  </a:lnTo>
                  <a:lnTo>
                    <a:pt x="115071" y="2795"/>
                  </a:lnTo>
                  <a:lnTo>
                    <a:pt x="82939" y="16534"/>
                  </a:lnTo>
                  <a:lnTo>
                    <a:pt x="56781" y="35423"/>
                  </a:lnTo>
                  <a:lnTo>
                    <a:pt x="28151" y="71172"/>
                  </a:lnTo>
                  <a:lnTo>
                    <a:pt x="6172" y="122454"/>
                  </a:lnTo>
                  <a:lnTo>
                    <a:pt x="0" y="172808"/>
                  </a:lnTo>
                  <a:lnTo>
                    <a:pt x="1271" y="211578"/>
                  </a:lnTo>
                  <a:lnTo>
                    <a:pt x="9860" y="230580"/>
                  </a:lnTo>
                  <a:lnTo>
                    <a:pt x="35607" y="261843"/>
                  </a:lnTo>
                  <a:lnTo>
                    <a:pt x="53586" y="276317"/>
                  </a:lnTo>
                  <a:lnTo>
                    <a:pt x="76395" y="284310"/>
                  </a:lnTo>
                  <a:lnTo>
                    <a:pt x="100960" y="286692"/>
                  </a:lnTo>
                  <a:lnTo>
                    <a:pt x="123576" y="283852"/>
                  </a:lnTo>
                  <a:lnTo>
                    <a:pt x="156039" y="270086"/>
                  </a:lnTo>
                  <a:lnTo>
                    <a:pt x="182295" y="245600"/>
                  </a:lnTo>
                  <a:lnTo>
                    <a:pt x="199304" y="210529"/>
                  </a:lnTo>
                  <a:lnTo>
                    <a:pt x="213191" y="164946"/>
                  </a:lnTo>
                  <a:lnTo>
                    <a:pt x="212981" y="164751"/>
                  </a:lnTo>
                  <a:lnTo>
                    <a:pt x="211671" y="168131"/>
                  </a:lnTo>
                  <a:lnTo>
                    <a:pt x="206277" y="225025"/>
                  </a:lnTo>
                  <a:lnTo>
                    <a:pt x="200054" y="274741"/>
                  </a:lnTo>
                  <a:lnTo>
                    <a:pt x="207058" y="335222"/>
                  </a:lnTo>
                  <a:lnTo>
                    <a:pt x="208657" y="395034"/>
                  </a:lnTo>
                  <a:lnTo>
                    <a:pt x="210143" y="454769"/>
                  </a:lnTo>
                  <a:lnTo>
                    <a:pt x="217369" y="511628"/>
                  </a:lnTo>
                  <a:lnTo>
                    <a:pt x="215805" y="550745"/>
                  </a:lnTo>
                  <a:lnTo>
                    <a:pt x="213223" y="571224"/>
                  </a:lnTo>
                  <a:lnTo>
                    <a:pt x="219580" y="5960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884808" y="379025"/>
            <a:ext cx="613463" cy="473784"/>
            <a:chOff x="2884808" y="379025"/>
            <a:chExt cx="613463" cy="473784"/>
          </a:xfrm>
        </p:grpSpPr>
        <p:sp>
          <p:nvSpPr>
            <p:cNvPr id="5" name="Freeform 4"/>
            <p:cNvSpPr/>
            <p:nvPr/>
          </p:nvSpPr>
          <p:spPr>
            <a:xfrm>
              <a:off x="2884808" y="379025"/>
              <a:ext cx="31586" cy="442198"/>
            </a:xfrm>
            <a:custGeom>
              <a:avLst/>
              <a:gdLst/>
              <a:ahLst/>
              <a:cxnLst/>
              <a:rect l="0" t="0" r="0" b="0"/>
              <a:pathLst>
                <a:path w="31586" h="442198">
                  <a:moveTo>
                    <a:pt x="31585" y="0"/>
                  </a:moveTo>
                  <a:lnTo>
                    <a:pt x="14797" y="62281"/>
                  </a:lnTo>
                  <a:lnTo>
                    <a:pt x="11371" y="122570"/>
                  </a:lnTo>
                  <a:lnTo>
                    <a:pt x="13898" y="180987"/>
                  </a:lnTo>
                  <a:lnTo>
                    <a:pt x="18936" y="239629"/>
                  </a:lnTo>
                  <a:lnTo>
                    <a:pt x="20429" y="297169"/>
                  </a:lnTo>
                  <a:lnTo>
                    <a:pt x="20871" y="355552"/>
                  </a:lnTo>
                  <a:lnTo>
                    <a:pt x="15431" y="416503"/>
                  </a:lnTo>
                  <a:lnTo>
                    <a:pt x="9588" y="430778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095378" y="379025"/>
              <a:ext cx="10529" cy="473784"/>
            </a:xfrm>
            <a:custGeom>
              <a:avLst/>
              <a:gdLst/>
              <a:ahLst/>
              <a:cxnLst/>
              <a:rect l="0" t="0" r="0" b="0"/>
              <a:pathLst>
                <a:path w="10529" h="473784">
                  <a:moveTo>
                    <a:pt x="10528" y="0"/>
                  </a:moveTo>
                  <a:lnTo>
                    <a:pt x="3293" y="27556"/>
                  </a:lnTo>
                  <a:lnTo>
                    <a:pt x="650" y="86899"/>
                  </a:lnTo>
                  <a:lnTo>
                    <a:pt x="192" y="140782"/>
                  </a:lnTo>
                  <a:lnTo>
                    <a:pt x="57" y="198081"/>
                  </a:lnTo>
                  <a:lnTo>
                    <a:pt x="17" y="255223"/>
                  </a:lnTo>
                  <a:lnTo>
                    <a:pt x="5" y="313488"/>
                  </a:lnTo>
                  <a:lnTo>
                    <a:pt x="1" y="367796"/>
                  </a:lnTo>
                  <a:lnTo>
                    <a:pt x="0" y="420932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247716" y="386384"/>
              <a:ext cx="250555" cy="399936"/>
            </a:xfrm>
            <a:custGeom>
              <a:avLst/>
              <a:gdLst/>
              <a:ahLst/>
              <a:cxnLst/>
              <a:rect l="0" t="0" r="0" b="0"/>
              <a:pathLst>
                <a:path w="250555" h="399936">
                  <a:moveTo>
                    <a:pt x="5589" y="108455"/>
                  </a:moveTo>
                  <a:lnTo>
                    <a:pt x="0" y="91687"/>
                  </a:lnTo>
                  <a:lnTo>
                    <a:pt x="693" y="84408"/>
                  </a:lnTo>
                  <a:lnTo>
                    <a:pt x="24031" y="34584"/>
                  </a:lnTo>
                  <a:lnTo>
                    <a:pt x="35623" y="18692"/>
                  </a:lnTo>
                  <a:lnTo>
                    <a:pt x="60892" y="2180"/>
                  </a:lnTo>
                  <a:lnTo>
                    <a:pt x="80471" y="0"/>
                  </a:lnTo>
                  <a:lnTo>
                    <a:pt x="100871" y="4101"/>
                  </a:lnTo>
                  <a:lnTo>
                    <a:pt x="130917" y="19563"/>
                  </a:lnTo>
                  <a:lnTo>
                    <a:pt x="147469" y="32293"/>
                  </a:lnTo>
                  <a:lnTo>
                    <a:pt x="159503" y="55108"/>
                  </a:lnTo>
                  <a:lnTo>
                    <a:pt x="166413" y="83575"/>
                  </a:lnTo>
                  <a:lnTo>
                    <a:pt x="165584" y="111825"/>
                  </a:lnTo>
                  <a:lnTo>
                    <a:pt x="158196" y="133739"/>
                  </a:lnTo>
                  <a:lnTo>
                    <a:pt x="134390" y="166872"/>
                  </a:lnTo>
                  <a:lnTo>
                    <a:pt x="105771" y="192437"/>
                  </a:lnTo>
                  <a:lnTo>
                    <a:pt x="107472" y="193689"/>
                  </a:lnTo>
                  <a:lnTo>
                    <a:pt x="118721" y="194300"/>
                  </a:lnTo>
                  <a:lnTo>
                    <a:pt x="180800" y="211850"/>
                  </a:lnTo>
                  <a:lnTo>
                    <a:pt x="222219" y="242491"/>
                  </a:lnTo>
                  <a:lnTo>
                    <a:pt x="238362" y="274251"/>
                  </a:lnTo>
                  <a:lnTo>
                    <a:pt x="250554" y="307708"/>
                  </a:lnTo>
                  <a:lnTo>
                    <a:pt x="248603" y="329203"/>
                  </a:lnTo>
                  <a:lnTo>
                    <a:pt x="238768" y="350455"/>
                  </a:lnTo>
                  <a:lnTo>
                    <a:pt x="213499" y="379810"/>
                  </a:lnTo>
                  <a:lnTo>
                    <a:pt x="193920" y="392054"/>
                  </a:lnTo>
                  <a:lnTo>
                    <a:pt x="157578" y="399935"/>
                  </a:lnTo>
                  <a:lnTo>
                    <a:pt x="104545" y="394192"/>
                  </a:lnTo>
                  <a:lnTo>
                    <a:pt x="41053" y="376167"/>
                  </a:lnTo>
                  <a:lnTo>
                    <a:pt x="26646" y="3716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478574" y="347440"/>
            <a:ext cx="627748" cy="463255"/>
            <a:chOff x="4478574" y="347440"/>
            <a:chExt cx="627748" cy="463255"/>
          </a:xfrm>
        </p:grpSpPr>
        <p:sp>
          <p:nvSpPr>
            <p:cNvPr id="9" name="Freeform 8"/>
            <p:cNvSpPr/>
            <p:nvPr/>
          </p:nvSpPr>
          <p:spPr>
            <a:xfrm>
              <a:off x="4478574" y="347440"/>
              <a:ext cx="27624" cy="431669"/>
            </a:xfrm>
            <a:custGeom>
              <a:avLst/>
              <a:gdLst/>
              <a:ahLst/>
              <a:cxnLst/>
              <a:rect l="0" t="0" r="0" b="0"/>
              <a:pathLst>
                <a:path w="27624" h="431669">
                  <a:moveTo>
                    <a:pt x="17094" y="0"/>
                  </a:moveTo>
                  <a:lnTo>
                    <a:pt x="306" y="57384"/>
                  </a:lnTo>
                  <a:lnTo>
                    <a:pt x="0" y="120000"/>
                  </a:lnTo>
                  <a:lnTo>
                    <a:pt x="4620" y="165407"/>
                  </a:lnTo>
                  <a:lnTo>
                    <a:pt x="11771" y="226865"/>
                  </a:lnTo>
                  <a:lnTo>
                    <a:pt x="21106" y="278569"/>
                  </a:lnTo>
                  <a:lnTo>
                    <a:pt x="25692" y="338342"/>
                  </a:lnTo>
                  <a:lnTo>
                    <a:pt x="27241" y="401102"/>
                  </a:lnTo>
                  <a:lnTo>
                    <a:pt x="27623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695709" y="400082"/>
              <a:ext cx="52644" cy="410613"/>
            </a:xfrm>
            <a:custGeom>
              <a:avLst/>
              <a:gdLst/>
              <a:ahLst/>
              <a:cxnLst/>
              <a:rect l="0" t="0" r="0" b="0"/>
              <a:pathLst>
                <a:path w="52644" h="410613">
                  <a:moveTo>
                    <a:pt x="52643" y="0"/>
                  </a:moveTo>
                  <a:lnTo>
                    <a:pt x="37989" y="60731"/>
                  </a:lnTo>
                  <a:lnTo>
                    <a:pt x="27894" y="112621"/>
                  </a:lnTo>
                  <a:lnTo>
                    <a:pt x="21238" y="172982"/>
                  </a:lnTo>
                  <a:lnTo>
                    <a:pt x="12991" y="229272"/>
                  </a:lnTo>
                  <a:lnTo>
                    <a:pt x="5426" y="290174"/>
                  </a:lnTo>
                  <a:lnTo>
                    <a:pt x="1608" y="341781"/>
                  </a:lnTo>
                  <a:lnTo>
                    <a:pt x="715" y="371832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853637" y="360666"/>
              <a:ext cx="252685" cy="431656"/>
            </a:xfrm>
            <a:custGeom>
              <a:avLst/>
              <a:gdLst/>
              <a:ahLst/>
              <a:cxnLst/>
              <a:rect l="0" t="0" r="0" b="0"/>
              <a:pathLst>
                <a:path w="252685" h="431656">
                  <a:moveTo>
                    <a:pt x="0" y="102587"/>
                  </a:moveTo>
                  <a:lnTo>
                    <a:pt x="9575" y="78541"/>
                  </a:lnTo>
                  <a:lnTo>
                    <a:pt x="59898" y="21889"/>
                  </a:lnTo>
                  <a:lnTo>
                    <a:pt x="86378" y="6407"/>
                  </a:lnTo>
                  <a:lnTo>
                    <a:pt x="127629" y="0"/>
                  </a:lnTo>
                  <a:lnTo>
                    <a:pt x="165718" y="3691"/>
                  </a:lnTo>
                  <a:lnTo>
                    <a:pt x="185176" y="15350"/>
                  </a:lnTo>
                  <a:lnTo>
                    <a:pt x="216732" y="51430"/>
                  </a:lnTo>
                  <a:lnTo>
                    <a:pt x="238392" y="87560"/>
                  </a:lnTo>
                  <a:lnTo>
                    <a:pt x="248449" y="127901"/>
                  </a:lnTo>
                  <a:lnTo>
                    <a:pt x="251847" y="184623"/>
                  </a:lnTo>
                  <a:lnTo>
                    <a:pt x="249399" y="247820"/>
                  </a:lnTo>
                  <a:lnTo>
                    <a:pt x="237997" y="300121"/>
                  </a:lnTo>
                  <a:lnTo>
                    <a:pt x="209560" y="354941"/>
                  </a:lnTo>
                  <a:lnTo>
                    <a:pt x="174172" y="405531"/>
                  </a:lnTo>
                  <a:lnTo>
                    <a:pt x="144803" y="422676"/>
                  </a:lnTo>
                  <a:lnTo>
                    <a:pt x="120119" y="431242"/>
                  </a:lnTo>
                  <a:lnTo>
                    <a:pt x="109325" y="431655"/>
                  </a:lnTo>
                  <a:lnTo>
                    <a:pt x="62085" y="415055"/>
                  </a:lnTo>
                  <a:lnTo>
                    <a:pt x="36853" y="398851"/>
                  </a:lnTo>
                  <a:lnTo>
                    <a:pt x="24958" y="382829"/>
                  </a:lnTo>
                  <a:lnTo>
                    <a:pt x="20148" y="373643"/>
                  </a:lnTo>
                  <a:lnTo>
                    <a:pt x="17923" y="354078"/>
                  </a:lnTo>
                  <a:lnTo>
                    <a:pt x="18968" y="343947"/>
                  </a:lnTo>
                  <a:lnTo>
                    <a:pt x="23174" y="336024"/>
                  </a:lnTo>
                  <a:lnTo>
                    <a:pt x="37205" y="324100"/>
                  </a:lnTo>
                  <a:lnTo>
                    <a:pt x="58260" y="321140"/>
                  </a:lnTo>
                  <a:lnTo>
                    <a:pt x="109904" y="323183"/>
                  </a:lnTo>
                  <a:lnTo>
                    <a:pt x="170797" y="343406"/>
                  </a:lnTo>
                  <a:lnTo>
                    <a:pt x="228209" y="360944"/>
                  </a:lnTo>
                  <a:lnTo>
                    <a:pt x="252684" y="3658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390590" y="221098"/>
            <a:ext cx="2818850" cy="747524"/>
            <a:chOff x="5390590" y="221098"/>
            <a:chExt cx="2818850" cy="747524"/>
          </a:xfrm>
        </p:grpSpPr>
        <p:sp>
          <p:nvSpPr>
            <p:cNvPr id="13" name="Freeform 12"/>
            <p:cNvSpPr/>
            <p:nvPr/>
          </p:nvSpPr>
          <p:spPr>
            <a:xfrm>
              <a:off x="5772323" y="291270"/>
              <a:ext cx="249978" cy="487839"/>
            </a:xfrm>
            <a:custGeom>
              <a:avLst/>
              <a:gdLst/>
              <a:ahLst/>
              <a:cxnLst/>
              <a:rect l="0" t="0" r="0" b="0"/>
              <a:pathLst>
                <a:path w="249978" h="487839">
                  <a:moveTo>
                    <a:pt x="186806" y="45641"/>
                  </a:moveTo>
                  <a:lnTo>
                    <a:pt x="197985" y="34463"/>
                  </a:lnTo>
                  <a:lnTo>
                    <a:pt x="198938" y="28830"/>
                  </a:lnTo>
                  <a:lnTo>
                    <a:pt x="197234" y="22736"/>
                  </a:lnTo>
                  <a:lnTo>
                    <a:pt x="193758" y="16333"/>
                  </a:lnTo>
                  <a:lnTo>
                    <a:pt x="180538" y="6099"/>
                  </a:lnTo>
                  <a:lnTo>
                    <a:pt x="172099" y="1732"/>
                  </a:lnTo>
                  <a:lnTo>
                    <a:pt x="153363" y="0"/>
                  </a:lnTo>
                  <a:lnTo>
                    <a:pt x="112739" y="8420"/>
                  </a:lnTo>
                  <a:lnTo>
                    <a:pt x="58969" y="42870"/>
                  </a:lnTo>
                  <a:lnTo>
                    <a:pt x="34025" y="63407"/>
                  </a:lnTo>
                  <a:lnTo>
                    <a:pt x="17405" y="89900"/>
                  </a:lnTo>
                  <a:lnTo>
                    <a:pt x="2479" y="145934"/>
                  </a:lnTo>
                  <a:lnTo>
                    <a:pt x="0" y="187922"/>
                  </a:lnTo>
                  <a:lnTo>
                    <a:pt x="3565" y="211822"/>
                  </a:lnTo>
                  <a:lnTo>
                    <a:pt x="12169" y="231024"/>
                  </a:lnTo>
                  <a:lnTo>
                    <a:pt x="24962" y="247357"/>
                  </a:lnTo>
                  <a:lnTo>
                    <a:pt x="42346" y="262414"/>
                  </a:lnTo>
                  <a:lnTo>
                    <a:pt x="64890" y="270667"/>
                  </a:lnTo>
                  <a:lnTo>
                    <a:pt x="89337" y="273164"/>
                  </a:lnTo>
                  <a:lnTo>
                    <a:pt x="111901" y="270375"/>
                  </a:lnTo>
                  <a:lnTo>
                    <a:pt x="130508" y="262116"/>
                  </a:lnTo>
                  <a:lnTo>
                    <a:pt x="146577" y="249477"/>
                  </a:lnTo>
                  <a:lnTo>
                    <a:pt x="167607" y="222631"/>
                  </a:lnTo>
                  <a:lnTo>
                    <a:pt x="189636" y="166131"/>
                  </a:lnTo>
                  <a:lnTo>
                    <a:pt x="200643" y="131255"/>
                  </a:lnTo>
                  <a:lnTo>
                    <a:pt x="203050" y="129623"/>
                  </a:lnTo>
                  <a:lnTo>
                    <a:pt x="205724" y="143408"/>
                  </a:lnTo>
                  <a:lnTo>
                    <a:pt x="208611" y="198748"/>
                  </a:lnTo>
                  <a:lnTo>
                    <a:pt x="216113" y="259072"/>
                  </a:lnTo>
                  <a:lnTo>
                    <a:pt x="217716" y="309701"/>
                  </a:lnTo>
                  <a:lnTo>
                    <a:pt x="221311" y="361747"/>
                  </a:lnTo>
                  <a:lnTo>
                    <a:pt x="229785" y="411094"/>
                  </a:lnTo>
                  <a:lnTo>
                    <a:pt x="245412" y="472013"/>
                  </a:lnTo>
                  <a:lnTo>
                    <a:pt x="249977" y="4878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208088" y="252658"/>
              <a:ext cx="241857" cy="489512"/>
            </a:xfrm>
            <a:custGeom>
              <a:avLst/>
              <a:gdLst/>
              <a:ahLst/>
              <a:cxnLst/>
              <a:rect l="0" t="0" r="0" b="0"/>
              <a:pathLst>
                <a:path w="241857" h="489512">
                  <a:moveTo>
                    <a:pt x="172181" y="105310"/>
                  </a:moveTo>
                  <a:lnTo>
                    <a:pt x="133808" y="143684"/>
                  </a:lnTo>
                  <a:lnTo>
                    <a:pt x="106845" y="205005"/>
                  </a:lnTo>
                  <a:lnTo>
                    <a:pt x="86096" y="265643"/>
                  </a:lnTo>
                  <a:lnTo>
                    <a:pt x="70234" y="328459"/>
                  </a:lnTo>
                  <a:lnTo>
                    <a:pt x="67556" y="382966"/>
                  </a:lnTo>
                  <a:lnTo>
                    <a:pt x="72681" y="424795"/>
                  </a:lnTo>
                  <a:lnTo>
                    <a:pt x="81555" y="446565"/>
                  </a:lnTo>
                  <a:lnTo>
                    <a:pt x="94468" y="464040"/>
                  </a:lnTo>
                  <a:lnTo>
                    <a:pt x="111906" y="479605"/>
                  </a:lnTo>
                  <a:lnTo>
                    <a:pt x="137594" y="488083"/>
                  </a:lnTo>
                  <a:lnTo>
                    <a:pt x="164998" y="489511"/>
                  </a:lnTo>
                  <a:lnTo>
                    <a:pt x="184976" y="482347"/>
                  </a:lnTo>
                  <a:lnTo>
                    <a:pt x="209377" y="459570"/>
                  </a:lnTo>
                  <a:lnTo>
                    <a:pt x="231425" y="430595"/>
                  </a:lnTo>
                  <a:lnTo>
                    <a:pt x="239457" y="407029"/>
                  </a:lnTo>
                  <a:lnTo>
                    <a:pt x="241856" y="382127"/>
                  </a:lnTo>
                  <a:lnTo>
                    <a:pt x="239023" y="359361"/>
                  </a:lnTo>
                  <a:lnTo>
                    <a:pt x="225261" y="326814"/>
                  </a:lnTo>
                  <a:lnTo>
                    <a:pt x="191245" y="285545"/>
                  </a:lnTo>
                  <a:lnTo>
                    <a:pt x="128722" y="239089"/>
                  </a:lnTo>
                  <a:lnTo>
                    <a:pt x="68337" y="203631"/>
                  </a:lnTo>
                  <a:lnTo>
                    <a:pt x="35737" y="176946"/>
                  </a:lnTo>
                  <a:lnTo>
                    <a:pt x="20682" y="153916"/>
                  </a:lnTo>
                  <a:lnTo>
                    <a:pt x="1485" y="106593"/>
                  </a:lnTo>
                  <a:lnTo>
                    <a:pt x="0" y="81704"/>
                  </a:lnTo>
                  <a:lnTo>
                    <a:pt x="8578" y="33187"/>
                  </a:lnTo>
                  <a:lnTo>
                    <a:pt x="23750" y="6082"/>
                  </a:lnTo>
                  <a:lnTo>
                    <a:pt x="31113" y="1723"/>
                  </a:lnTo>
                  <a:lnTo>
                    <a:pt x="48653" y="0"/>
                  </a:lnTo>
                  <a:lnTo>
                    <a:pt x="107186" y="11475"/>
                  </a:lnTo>
                  <a:lnTo>
                    <a:pt x="126917" y="19152"/>
                  </a:lnTo>
                  <a:lnTo>
                    <a:pt x="151124" y="421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390590" y="663295"/>
              <a:ext cx="87566" cy="305327"/>
            </a:xfrm>
            <a:custGeom>
              <a:avLst/>
              <a:gdLst/>
              <a:ahLst/>
              <a:cxnLst/>
              <a:rect l="0" t="0" r="0" b="0"/>
              <a:pathLst>
                <a:path w="87566" h="305327">
                  <a:moveTo>
                    <a:pt x="0" y="0"/>
                  </a:moveTo>
                  <a:lnTo>
                    <a:pt x="49498" y="55087"/>
                  </a:lnTo>
                  <a:lnTo>
                    <a:pt x="72824" y="113940"/>
                  </a:lnTo>
                  <a:lnTo>
                    <a:pt x="87565" y="163146"/>
                  </a:lnTo>
                  <a:lnTo>
                    <a:pt x="86101" y="226332"/>
                  </a:lnTo>
                  <a:lnTo>
                    <a:pt x="84598" y="282660"/>
                  </a:lnTo>
                  <a:lnTo>
                    <a:pt x="84228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632953" y="652766"/>
              <a:ext cx="147400" cy="231628"/>
            </a:xfrm>
            <a:custGeom>
              <a:avLst/>
              <a:gdLst/>
              <a:ahLst/>
              <a:cxnLst/>
              <a:rect l="0" t="0" r="0" b="0"/>
              <a:pathLst>
                <a:path w="147400" h="231628">
                  <a:moveTo>
                    <a:pt x="0" y="0"/>
                  </a:moveTo>
                  <a:lnTo>
                    <a:pt x="42692" y="26026"/>
                  </a:lnTo>
                  <a:lnTo>
                    <a:pt x="101194" y="85983"/>
                  </a:lnTo>
                  <a:lnTo>
                    <a:pt x="128567" y="127859"/>
                  </a:lnTo>
                  <a:lnTo>
                    <a:pt x="141300" y="167606"/>
                  </a:lnTo>
                  <a:lnTo>
                    <a:pt x="146195" y="217248"/>
                  </a:lnTo>
                  <a:lnTo>
                    <a:pt x="147399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204785" y="221098"/>
              <a:ext cx="27811" cy="463255"/>
            </a:xfrm>
            <a:custGeom>
              <a:avLst/>
              <a:gdLst/>
              <a:ahLst/>
              <a:cxnLst/>
              <a:rect l="0" t="0" r="0" b="0"/>
              <a:pathLst>
                <a:path w="27811" h="463255">
                  <a:moveTo>
                    <a:pt x="7236" y="0"/>
                  </a:moveTo>
                  <a:lnTo>
                    <a:pt x="0" y="27556"/>
                  </a:lnTo>
                  <a:lnTo>
                    <a:pt x="477" y="90018"/>
                  </a:lnTo>
                  <a:lnTo>
                    <a:pt x="8353" y="149114"/>
                  </a:lnTo>
                  <a:lnTo>
                    <a:pt x="14975" y="204839"/>
                  </a:lnTo>
                  <a:lnTo>
                    <a:pt x="22802" y="260001"/>
                  </a:lnTo>
                  <a:lnTo>
                    <a:pt x="26666" y="310614"/>
                  </a:lnTo>
                  <a:lnTo>
                    <a:pt x="27810" y="364475"/>
                  </a:lnTo>
                  <a:lnTo>
                    <a:pt x="19792" y="424331"/>
                  </a:lnTo>
                  <a:lnTo>
                    <a:pt x="7236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404511" y="273740"/>
              <a:ext cx="340076" cy="423133"/>
            </a:xfrm>
            <a:custGeom>
              <a:avLst/>
              <a:gdLst/>
              <a:ahLst/>
              <a:cxnLst/>
              <a:rect l="0" t="0" r="0" b="0"/>
              <a:pathLst>
                <a:path w="340076" h="423133">
                  <a:moveTo>
                    <a:pt x="176007" y="0"/>
                  </a:moveTo>
                  <a:lnTo>
                    <a:pt x="153650" y="0"/>
                  </a:lnTo>
                  <a:lnTo>
                    <a:pt x="133315" y="9359"/>
                  </a:lnTo>
                  <a:lnTo>
                    <a:pt x="82345" y="47810"/>
                  </a:lnTo>
                  <a:lnTo>
                    <a:pt x="50575" y="99695"/>
                  </a:lnTo>
                  <a:lnTo>
                    <a:pt x="15860" y="161438"/>
                  </a:lnTo>
                  <a:lnTo>
                    <a:pt x="3124" y="206671"/>
                  </a:lnTo>
                  <a:lnTo>
                    <a:pt x="0" y="257118"/>
                  </a:lnTo>
                  <a:lnTo>
                    <a:pt x="7133" y="307940"/>
                  </a:lnTo>
                  <a:lnTo>
                    <a:pt x="24715" y="351985"/>
                  </a:lnTo>
                  <a:lnTo>
                    <a:pt x="52801" y="386612"/>
                  </a:lnTo>
                  <a:lnTo>
                    <a:pt x="90239" y="411040"/>
                  </a:lnTo>
                  <a:lnTo>
                    <a:pt x="117221" y="421720"/>
                  </a:lnTo>
                  <a:lnTo>
                    <a:pt x="164308" y="423132"/>
                  </a:lnTo>
                  <a:lnTo>
                    <a:pt x="204126" y="410552"/>
                  </a:lnTo>
                  <a:lnTo>
                    <a:pt x="256257" y="375765"/>
                  </a:lnTo>
                  <a:lnTo>
                    <a:pt x="298444" y="325046"/>
                  </a:lnTo>
                  <a:lnTo>
                    <a:pt x="329653" y="269968"/>
                  </a:lnTo>
                  <a:lnTo>
                    <a:pt x="340075" y="222450"/>
                  </a:lnTo>
                  <a:lnTo>
                    <a:pt x="337573" y="176916"/>
                  </a:lnTo>
                  <a:lnTo>
                    <a:pt x="323835" y="128199"/>
                  </a:lnTo>
                  <a:lnTo>
                    <a:pt x="299357" y="87898"/>
                  </a:lnTo>
                  <a:lnTo>
                    <a:pt x="264288" y="59319"/>
                  </a:lnTo>
                  <a:lnTo>
                    <a:pt x="229850" y="41623"/>
                  </a:lnTo>
                  <a:lnTo>
                    <a:pt x="176007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794069" y="294797"/>
              <a:ext cx="415371" cy="385254"/>
            </a:xfrm>
            <a:custGeom>
              <a:avLst/>
              <a:gdLst/>
              <a:ahLst/>
              <a:cxnLst/>
              <a:rect l="0" t="0" r="0" b="0"/>
              <a:pathLst>
                <a:path w="415371" h="385254">
                  <a:moveTo>
                    <a:pt x="186532" y="63171"/>
                  </a:moveTo>
                  <a:lnTo>
                    <a:pt x="158975" y="55936"/>
                  </a:lnTo>
                  <a:lnTo>
                    <a:pt x="118186" y="55958"/>
                  </a:lnTo>
                  <a:lnTo>
                    <a:pt x="84003" y="69743"/>
                  </a:lnTo>
                  <a:lnTo>
                    <a:pt x="43467" y="102179"/>
                  </a:lnTo>
                  <a:lnTo>
                    <a:pt x="15899" y="145573"/>
                  </a:lnTo>
                  <a:lnTo>
                    <a:pt x="3133" y="179613"/>
                  </a:lnTo>
                  <a:lnTo>
                    <a:pt x="0" y="219985"/>
                  </a:lnTo>
                  <a:lnTo>
                    <a:pt x="8301" y="267302"/>
                  </a:lnTo>
                  <a:lnTo>
                    <a:pt x="33117" y="310308"/>
                  </a:lnTo>
                  <a:lnTo>
                    <a:pt x="70756" y="344627"/>
                  </a:lnTo>
                  <a:lnTo>
                    <a:pt x="118433" y="368964"/>
                  </a:lnTo>
                  <a:lnTo>
                    <a:pt x="170773" y="382934"/>
                  </a:lnTo>
                  <a:lnTo>
                    <a:pt x="229046" y="385253"/>
                  </a:lnTo>
                  <a:lnTo>
                    <a:pt x="282707" y="372163"/>
                  </a:lnTo>
                  <a:lnTo>
                    <a:pt x="337115" y="346778"/>
                  </a:lnTo>
                  <a:lnTo>
                    <a:pt x="376674" y="313645"/>
                  </a:lnTo>
                  <a:lnTo>
                    <a:pt x="396638" y="278026"/>
                  </a:lnTo>
                  <a:lnTo>
                    <a:pt x="412695" y="216833"/>
                  </a:lnTo>
                  <a:lnTo>
                    <a:pt x="415370" y="173951"/>
                  </a:lnTo>
                  <a:lnTo>
                    <a:pt x="408104" y="137329"/>
                  </a:lnTo>
                  <a:lnTo>
                    <a:pt x="385280" y="89865"/>
                  </a:lnTo>
                  <a:lnTo>
                    <a:pt x="358242" y="57266"/>
                  </a:lnTo>
                  <a:lnTo>
                    <a:pt x="331776" y="41015"/>
                  </a:lnTo>
                  <a:lnTo>
                    <a:pt x="274580" y="18977"/>
                  </a:lnTo>
                  <a:lnTo>
                    <a:pt x="216315" y="9078"/>
                  </a:lnTo>
                  <a:lnTo>
                    <a:pt x="18653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Freeform 20"/>
          <p:cNvSpPr/>
          <p:nvPr/>
        </p:nvSpPr>
        <p:spPr>
          <a:xfrm>
            <a:off x="2326798" y="863336"/>
            <a:ext cx="144537" cy="273742"/>
          </a:xfrm>
          <a:custGeom>
            <a:avLst/>
            <a:gdLst/>
            <a:ahLst/>
            <a:cxnLst/>
            <a:rect l="0" t="0" r="0" b="0"/>
            <a:pathLst>
              <a:path w="144537" h="273742">
                <a:moveTo>
                  <a:pt x="0" y="0"/>
                </a:moveTo>
                <a:lnTo>
                  <a:pt x="55659" y="45782"/>
                </a:lnTo>
                <a:lnTo>
                  <a:pt x="112958" y="108727"/>
                </a:lnTo>
                <a:lnTo>
                  <a:pt x="137736" y="162117"/>
                </a:lnTo>
                <a:lnTo>
                  <a:pt x="144536" y="203753"/>
                </a:lnTo>
                <a:lnTo>
                  <a:pt x="138688" y="256076"/>
                </a:lnTo>
                <a:lnTo>
                  <a:pt x="136870" y="27374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3832373" y="705409"/>
            <a:ext cx="104486" cy="305327"/>
          </a:xfrm>
          <a:custGeom>
            <a:avLst/>
            <a:gdLst/>
            <a:ahLst/>
            <a:cxnLst/>
            <a:rect l="0" t="0" r="0" b="0"/>
            <a:pathLst>
              <a:path w="104486" h="305327">
                <a:moveTo>
                  <a:pt x="0" y="0"/>
                </a:moveTo>
                <a:lnTo>
                  <a:pt x="24046" y="17981"/>
                </a:lnTo>
                <a:lnTo>
                  <a:pt x="66635" y="74354"/>
                </a:lnTo>
                <a:lnTo>
                  <a:pt x="91628" y="119062"/>
                </a:lnTo>
                <a:lnTo>
                  <a:pt x="101238" y="158890"/>
                </a:lnTo>
                <a:lnTo>
                  <a:pt x="104485" y="214269"/>
                </a:lnTo>
                <a:lnTo>
                  <a:pt x="89486" y="267929"/>
                </a:lnTo>
                <a:lnTo>
                  <a:pt x="73699" y="30532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1571560" y="1213364"/>
            <a:ext cx="5772765" cy="1155548"/>
            <a:chOff x="1571560" y="1213364"/>
            <a:chExt cx="5772765" cy="1155548"/>
          </a:xfrm>
        </p:grpSpPr>
        <p:sp>
          <p:nvSpPr>
            <p:cNvPr id="23" name="Freeform 22"/>
            <p:cNvSpPr/>
            <p:nvPr/>
          </p:nvSpPr>
          <p:spPr>
            <a:xfrm>
              <a:off x="1571560" y="1450753"/>
              <a:ext cx="302271" cy="623362"/>
            </a:xfrm>
            <a:custGeom>
              <a:avLst/>
              <a:gdLst/>
              <a:ahLst/>
              <a:cxnLst/>
              <a:rect l="0" t="0" r="0" b="0"/>
              <a:pathLst>
                <a:path w="302271" h="623362">
                  <a:moveTo>
                    <a:pt x="260398" y="181164"/>
                  </a:moveTo>
                  <a:lnTo>
                    <a:pt x="275052" y="137201"/>
                  </a:lnTo>
                  <a:lnTo>
                    <a:pt x="273969" y="101327"/>
                  </a:lnTo>
                  <a:lnTo>
                    <a:pt x="260650" y="66651"/>
                  </a:lnTo>
                  <a:lnTo>
                    <a:pt x="241885" y="39739"/>
                  </a:lnTo>
                  <a:lnTo>
                    <a:pt x="210329" y="16948"/>
                  </a:lnTo>
                  <a:lnTo>
                    <a:pt x="171343" y="966"/>
                  </a:lnTo>
                  <a:lnTo>
                    <a:pt x="124567" y="0"/>
                  </a:lnTo>
                  <a:lnTo>
                    <a:pt x="79252" y="18301"/>
                  </a:lnTo>
                  <a:lnTo>
                    <a:pt x="23103" y="70781"/>
                  </a:lnTo>
                  <a:lnTo>
                    <a:pt x="6685" y="109723"/>
                  </a:lnTo>
                  <a:lnTo>
                    <a:pt x="0" y="158306"/>
                  </a:lnTo>
                  <a:lnTo>
                    <a:pt x="6147" y="218719"/>
                  </a:lnTo>
                  <a:lnTo>
                    <a:pt x="17648" y="260402"/>
                  </a:lnTo>
                  <a:lnTo>
                    <a:pt x="56076" y="311788"/>
                  </a:lnTo>
                  <a:lnTo>
                    <a:pt x="88854" y="329181"/>
                  </a:lnTo>
                  <a:lnTo>
                    <a:pt x="133791" y="336155"/>
                  </a:lnTo>
                  <a:lnTo>
                    <a:pt x="178561" y="332632"/>
                  </a:lnTo>
                  <a:lnTo>
                    <a:pt x="215873" y="318590"/>
                  </a:lnTo>
                  <a:lnTo>
                    <a:pt x="243566" y="299611"/>
                  </a:lnTo>
                  <a:lnTo>
                    <a:pt x="266589" y="273581"/>
                  </a:lnTo>
                  <a:lnTo>
                    <a:pt x="300393" y="212544"/>
                  </a:lnTo>
                  <a:lnTo>
                    <a:pt x="302270" y="207933"/>
                  </a:lnTo>
                  <a:lnTo>
                    <a:pt x="301180" y="207199"/>
                  </a:lnTo>
                  <a:lnTo>
                    <a:pt x="298115" y="209049"/>
                  </a:lnTo>
                  <a:lnTo>
                    <a:pt x="293800" y="239599"/>
                  </a:lnTo>
                  <a:lnTo>
                    <a:pt x="292522" y="285695"/>
                  </a:lnTo>
                  <a:lnTo>
                    <a:pt x="286554" y="341987"/>
                  </a:lnTo>
                  <a:lnTo>
                    <a:pt x="277377" y="403120"/>
                  </a:lnTo>
                  <a:lnTo>
                    <a:pt x="272838" y="460098"/>
                  </a:lnTo>
                  <a:lnTo>
                    <a:pt x="271493" y="514025"/>
                  </a:lnTo>
                  <a:lnTo>
                    <a:pt x="269869" y="575074"/>
                  </a:lnTo>
                  <a:lnTo>
                    <a:pt x="260398" y="6233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110222" y="1572689"/>
              <a:ext cx="300805" cy="503555"/>
            </a:xfrm>
            <a:custGeom>
              <a:avLst/>
              <a:gdLst/>
              <a:ahLst/>
              <a:cxnLst/>
              <a:rect l="0" t="0" r="0" b="0"/>
              <a:pathLst>
                <a:path w="300805" h="503555">
                  <a:moveTo>
                    <a:pt x="300804" y="90813"/>
                  </a:moveTo>
                  <a:lnTo>
                    <a:pt x="276757" y="100388"/>
                  </a:lnTo>
                  <a:lnTo>
                    <a:pt x="215682" y="150050"/>
                  </a:lnTo>
                  <a:lnTo>
                    <a:pt x="164779" y="211596"/>
                  </a:lnTo>
                  <a:lnTo>
                    <a:pt x="125013" y="271505"/>
                  </a:lnTo>
                  <a:lnTo>
                    <a:pt x="97457" y="329901"/>
                  </a:lnTo>
                  <a:lnTo>
                    <a:pt x="85485" y="365985"/>
                  </a:lnTo>
                  <a:lnTo>
                    <a:pt x="83966" y="426275"/>
                  </a:lnTo>
                  <a:lnTo>
                    <a:pt x="89788" y="453987"/>
                  </a:lnTo>
                  <a:lnTo>
                    <a:pt x="100174" y="478001"/>
                  </a:lnTo>
                  <a:lnTo>
                    <a:pt x="118828" y="494134"/>
                  </a:lnTo>
                  <a:lnTo>
                    <a:pt x="130354" y="500074"/>
                  </a:lnTo>
                  <a:lnTo>
                    <a:pt x="152518" y="503554"/>
                  </a:lnTo>
                  <a:lnTo>
                    <a:pt x="163342" y="502844"/>
                  </a:lnTo>
                  <a:lnTo>
                    <a:pt x="184728" y="492697"/>
                  </a:lnTo>
                  <a:lnTo>
                    <a:pt x="236428" y="447633"/>
                  </a:lnTo>
                  <a:lnTo>
                    <a:pt x="253085" y="427214"/>
                  </a:lnTo>
                  <a:lnTo>
                    <a:pt x="262048" y="400202"/>
                  </a:lnTo>
                  <a:lnTo>
                    <a:pt x="263974" y="358349"/>
                  </a:lnTo>
                  <a:lnTo>
                    <a:pt x="254016" y="320602"/>
                  </a:lnTo>
                  <a:lnTo>
                    <a:pt x="241405" y="295887"/>
                  </a:lnTo>
                  <a:lnTo>
                    <a:pt x="213404" y="268819"/>
                  </a:lnTo>
                  <a:lnTo>
                    <a:pt x="162613" y="238712"/>
                  </a:lnTo>
                  <a:lnTo>
                    <a:pt x="107520" y="204646"/>
                  </a:lnTo>
                  <a:lnTo>
                    <a:pt x="53917" y="165291"/>
                  </a:lnTo>
                  <a:lnTo>
                    <a:pt x="10741" y="120884"/>
                  </a:lnTo>
                  <a:lnTo>
                    <a:pt x="2261" y="97549"/>
                  </a:lnTo>
                  <a:lnTo>
                    <a:pt x="0" y="84775"/>
                  </a:lnTo>
                  <a:lnTo>
                    <a:pt x="3726" y="61223"/>
                  </a:lnTo>
                  <a:lnTo>
                    <a:pt x="7995" y="50030"/>
                  </a:lnTo>
                  <a:lnTo>
                    <a:pt x="22098" y="34472"/>
                  </a:lnTo>
                  <a:lnTo>
                    <a:pt x="65336" y="9364"/>
                  </a:lnTo>
                  <a:lnTo>
                    <a:pt x="105213" y="0"/>
                  </a:lnTo>
                  <a:lnTo>
                    <a:pt x="146665" y="2814"/>
                  </a:lnTo>
                  <a:lnTo>
                    <a:pt x="168346" y="11148"/>
                  </a:lnTo>
                  <a:lnTo>
                    <a:pt x="206047" y="38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600538" y="1989886"/>
              <a:ext cx="60547" cy="231628"/>
            </a:xfrm>
            <a:custGeom>
              <a:avLst/>
              <a:gdLst/>
              <a:ahLst/>
              <a:cxnLst/>
              <a:rect l="0" t="0" r="0" b="0"/>
              <a:pathLst>
                <a:path w="60547" h="231628">
                  <a:moveTo>
                    <a:pt x="0" y="0"/>
                  </a:moveTo>
                  <a:lnTo>
                    <a:pt x="26364" y="59940"/>
                  </a:lnTo>
                  <a:lnTo>
                    <a:pt x="54309" y="106477"/>
                  </a:lnTo>
                  <a:lnTo>
                    <a:pt x="60546" y="142813"/>
                  </a:lnTo>
                  <a:lnTo>
                    <a:pt x="56804" y="177625"/>
                  </a:lnTo>
                  <a:lnTo>
                    <a:pt x="31586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817404" y="1543717"/>
              <a:ext cx="244194" cy="498812"/>
            </a:xfrm>
            <a:custGeom>
              <a:avLst/>
              <a:gdLst/>
              <a:ahLst/>
              <a:cxnLst/>
              <a:rect l="0" t="0" r="0" b="0"/>
              <a:pathLst>
                <a:path w="244194" h="498812">
                  <a:moveTo>
                    <a:pt x="235860" y="172428"/>
                  </a:moveTo>
                  <a:lnTo>
                    <a:pt x="244193" y="134950"/>
                  </a:lnTo>
                  <a:lnTo>
                    <a:pt x="242619" y="96982"/>
                  </a:lnTo>
                  <a:lnTo>
                    <a:pt x="236524" y="72216"/>
                  </a:lnTo>
                  <a:lnTo>
                    <a:pt x="226017" y="53410"/>
                  </a:lnTo>
                  <a:lnTo>
                    <a:pt x="201358" y="29668"/>
                  </a:lnTo>
                  <a:lnTo>
                    <a:pt x="140847" y="1178"/>
                  </a:lnTo>
                  <a:lnTo>
                    <a:pt x="119932" y="0"/>
                  </a:lnTo>
                  <a:lnTo>
                    <a:pt x="98939" y="4546"/>
                  </a:lnTo>
                  <a:lnTo>
                    <a:pt x="77910" y="14366"/>
                  </a:lnTo>
                  <a:lnTo>
                    <a:pt x="51929" y="38637"/>
                  </a:lnTo>
                  <a:lnTo>
                    <a:pt x="23360" y="79449"/>
                  </a:lnTo>
                  <a:lnTo>
                    <a:pt x="5238" y="131358"/>
                  </a:lnTo>
                  <a:lnTo>
                    <a:pt x="0" y="157684"/>
                  </a:lnTo>
                  <a:lnTo>
                    <a:pt x="1572" y="181083"/>
                  </a:lnTo>
                  <a:lnTo>
                    <a:pt x="14623" y="219576"/>
                  </a:lnTo>
                  <a:lnTo>
                    <a:pt x="29908" y="240566"/>
                  </a:lnTo>
                  <a:lnTo>
                    <a:pt x="48399" y="256524"/>
                  </a:lnTo>
                  <a:lnTo>
                    <a:pt x="68316" y="267515"/>
                  </a:lnTo>
                  <a:lnTo>
                    <a:pt x="88866" y="270061"/>
                  </a:lnTo>
                  <a:lnTo>
                    <a:pt x="136244" y="262163"/>
                  </a:lnTo>
                  <a:lnTo>
                    <a:pt x="156881" y="249745"/>
                  </a:lnTo>
                  <a:lnTo>
                    <a:pt x="202626" y="203103"/>
                  </a:lnTo>
                  <a:lnTo>
                    <a:pt x="233289" y="156840"/>
                  </a:lnTo>
                  <a:lnTo>
                    <a:pt x="237655" y="156187"/>
                  </a:lnTo>
                  <a:lnTo>
                    <a:pt x="240566" y="160430"/>
                  </a:lnTo>
                  <a:lnTo>
                    <a:pt x="242507" y="167939"/>
                  </a:lnTo>
                  <a:lnTo>
                    <a:pt x="238386" y="222017"/>
                  </a:lnTo>
                  <a:lnTo>
                    <a:pt x="236608" y="271869"/>
                  </a:lnTo>
                  <a:lnTo>
                    <a:pt x="236082" y="324854"/>
                  </a:lnTo>
                  <a:lnTo>
                    <a:pt x="234756" y="382148"/>
                  </a:lnTo>
                  <a:lnTo>
                    <a:pt x="230659" y="441495"/>
                  </a:lnTo>
                  <a:lnTo>
                    <a:pt x="235860" y="4988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266620" y="1597884"/>
              <a:ext cx="243934" cy="444645"/>
            </a:xfrm>
            <a:custGeom>
              <a:avLst/>
              <a:gdLst/>
              <a:ahLst/>
              <a:cxnLst/>
              <a:rect l="0" t="0" r="0" b="0"/>
              <a:pathLst>
                <a:path w="243934" h="444645">
                  <a:moveTo>
                    <a:pt x="228841" y="160375"/>
                  </a:moveTo>
                  <a:lnTo>
                    <a:pt x="243495" y="116412"/>
                  </a:lnTo>
                  <a:lnTo>
                    <a:pt x="243933" y="96382"/>
                  </a:lnTo>
                  <a:lnTo>
                    <a:pt x="234682" y="54928"/>
                  </a:lnTo>
                  <a:lnTo>
                    <a:pt x="213803" y="23456"/>
                  </a:lnTo>
                  <a:lnTo>
                    <a:pt x="185390" y="3083"/>
                  </a:lnTo>
                  <a:lnTo>
                    <a:pt x="158837" y="0"/>
                  </a:lnTo>
                  <a:lnTo>
                    <a:pt x="99719" y="1964"/>
                  </a:lnTo>
                  <a:lnTo>
                    <a:pt x="77477" y="8471"/>
                  </a:lnTo>
                  <a:lnTo>
                    <a:pt x="38544" y="37302"/>
                  </a:lnTo>
                  <a:lnTo>
                    <a:pt x="18689" y="66587"/>
                  </a:lnTo>
                  <a:lnTo>
                    <a:pt x="2669" y="109093"/>
                  </a:lnTo>
                  <a:lnTo>
                    <a:pt x="0" y="146610"/>
                  </a:lnTo>
                  <a:lnTo>
                    <a:pt x="3521" y="169465"/>
                  </a:lnTo>
                  <a:lnTo>
                    <a:pt x="12105" y="188201"/>
                  </a:lnTo>
                  <a:lnTo>
                    <a:pt x="17670" y="196473"/>
                  </a:lnTo>
                  <a:lnTo>
                    <a:pt x="33212" y="208784"/>
                  </a:lnTo>
                  <a:lnTo>
                    <a:pt x="42269" y="213704"/>
                  </a:lnTo>
                  <a:lnTo>
                    <a:pt x="82963" y="220630"/>
                  </a:lnTo>
                  <a:lnTo>
                    <a:pt x="120887" y="217093"/>
                  </a:lnTo>
                  <a:lnTo>
                    <a:pt x="154351" y="203046"/>
                  </a:lnTo>
                  <a:lnTo>
                    <a:pt x="210836" y="156692"/>
                  </a:lnTo>
                  <a:lnTo>
                    <a:pt x="225128" y="142750"/>
                  </a:lnTo>
                  <a:lnTo>
                    <a:pt x="229875" y="143946"/>
                  </a:lnTo>
                  <a:lnTo>
                    <a:pt x="233040" y="150592"/>
                  </a:lnTo>
                  <a:lnTo>
                    <a:pt x="235387" y="172404"/>
                  </a:lnTo>
                  <a:lnTo>
                    <a:pt x="227361" y="227655"/>
                  </a:lnTo>
                  <a:lnTo>
                    <a:pt x="220993" y="277406"/>
                  </a:lnTo>
                  <a:lnTo>
                    <a:pt x="222226" y="329191"/>
                  </a:lnTo>
                  <a:lnTo>
                    <a:pt x="226881" y="378461"/>
                  </a:lnTo>
                  <a:lnTo>
                    <a:pt x="231380" y="416455"/>
                  </a:lnTo>
                  <a:lnTo>
                    <a:pt x="239369" y="4446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821844" y="2095171"/>
              <a:ext cx="51710" cy="273741"/>
            </a:xfrm>
            <a:custGeom>
              <a:avLst/>
              <a:gdLst/>
              <a:ahLst/>
              <a:cxnLst/>
              <a:rect l="0" t="0" r="0" b="0"/>
              <a:pathLst>
                <a:path w="51710" h="273741">
                  <a:moveTo>
                    <a:pt x="0" y="0"/>
                  </a:moveTo>
                  <a:lnTo>
                    <a:pt x="15641" y="17980"/>
                  </a:lnTo>
                  <a:lnTo>
                    <a:pt x="34844" y="69741"/>
                  </a:lnTo>
                  <a:lnTo>
                    <a:pt x="47914" y="124607"/>
                  </a:lnTo>
                  <a:lnTo>
                    <a:pt x="51709" y="187437"/>
                  </a:lnTo>
                  <a:lnTo>
                    <a:pt x="49888" y="215496"/>
                  </a:lnTo>
                  <a:lnTo>
                    <a:pt x="41280" y="239665"/>
                  </a:lnTo>
                  <a:lnTo>
                    <a:pt x="29655" y="255866"/>
                  </a:lnTo>
                  <a:lnTo>
                    <a:pt x="10529" y="2737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211399" y="1495046"/>
              <a:ext cx="10529" cy="431670"/>
            </a:xfrm>
            <a:custGeom>
              <a:avLst/>
              <a:gdLst/>
              <a:ahLst/>
              <a:cxnLst/>
              <a:rect l="0" t="0" r="0" b="0"/>
              <a:pathLst>
                <a:path w="10529" h="431670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3119" y="154237"/>
                  </a:lnTo>
                  <a:lnTo>
                    <a:pt x="7235" y="199571"/>
                  </a:lnTo>
                  <a:lnTo>
                    <a:pt x="9065" y="247016"/>
                  </a:lnTo>
                  <a:lnTo>
                    <a:pt x="9878" y="292279"/>
                  </a:lnTo>
                  <a:lnTo>
                    <a:pt x="10335" y="354103"/>
                  </a:lnTo>
                  <a:lnTo>
                    <a:pt x="10471" y="400107"/>
                  </a:lnTo>
                  <a:lnTo>
                    <a:pt x="10528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383704" y="1547689"/>
              <a:ext cx="277961" cy="437789"/>
            </a:xfrm>
            <a:custGeom>
              <a:avLst/>
              <a:gdLst/>
              <a:ahLst/>
              <a:cxnLst/>
              <a:rect l="0" t="0" r="0" b="0"/>
              <a:pathLst>
                <a:path w="277961" h="437789">
                  <a:moveTo>
                    <a:pt x="133021" y="31585"/>
                  </a:moveTo>
                  <a:lnTo>
                    <a:pt x="74458" y="81083"/>
                  </a:lnTo>
                  <a:lnTo>
                    <a:pt x="38409" y="138767"/>
                  </a:lnTo>
                  <a:lnTo>
                    <a:pt x="15806" y="198986"/>
                  </a:lnTo>
                  <a:lnTo>
                    <a:pt x="1246" y="259971"/>
                  </a:lnTo>
                  <a:lnTo>
                    <a:pt x="0" y="308785"/>
                  </a:lnTo>
                  <a:lnTo>
                    <a:pt x="16235" y="364674"/>
                  </a:lnTo>
                  <a:lnTo>
                    <a:pt x="20069" y="376477"/>
                  </a:lnTo>
                  <a:lnTo>
                    <a:pt x="36806" y="395830"/>
                  </a:lnTo>
                  <a:lnTo>
                    <a:pt x="85680" y="427319"/>
                  </a:lnTo>
                  <a:lnTo>
                    <a:pt x="126533" y="437788"/>
                  </a:lnTo>
                  <a:lnTo>
                    <a:pt x="154314" y="433998"/>
                  </a:lnTo>
                  <a:lnTo>
                    <a:pt x="181089" y="423345"/>
                  </a:lnTo>
                  <a:lnTo>
                    <a:pt x="215894" y="396447"/>
                  </a:lnTo>
                  <a:lnTo>
                    <a:pt x="252856" y="349148"/>
                  </a:lnTo>
                  <a:lnTo>
                    <a:pt x="272116" y="294485"/>
                  </a:lnTo>
                  <a:lnTo>
                    <a:pt x="277960" y="238943"/>
                  </a:lnTo>
                  <a:lnTo>
                    <a:pt x="274102" y="178032"/>
                  </a:lnTo>
                  <a:lnTo>
                    <a:pt x="262318" y="119784"/>
                  </a:lnTo>
                  <a:lnTo>
                    <a:pt x="239663" y="58104"/>
                  </a:lnTo>
                  <a:lnTo>
                    <a:pt x="18566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720890" y="1526632"/>
              <a:ext cx="339244" cy="365399"/>
            </a:xfrm>
            <a:custGeom>
              <a:avLst/>
              <a:gdLst/>
              <a:ahLst/>
              <a:cxnLst/>
              <a:rect l="0" t="0" r="0" b="0"/>
              <a:pathLst>
                <a:path w="339244" h="365399">
                  <a:moveTo>
                    <a:pt x="174861" y="10528"/>
                  </a:moveTo>
                  <a:lnTo>
                    <a:pt x="130898" y="30772"/>
                  </a:lnTo>
                  <a:lnTo>
                    <a:pt x="79861" y="78098"/>
                  </a:lnTo>
                  <a:lnTo>
                    <a:pt x="35835" y="137233"/>
                  </a:lnTo>
                  <a:lnTo>
                    <a:pt x="9792" y="190277"/>
                  </a:lnTo>
                  <a:lnTo>
                    <a:pt x="0" y="231853"/>
                  </a:lnTo>
                  <a:lnTo>
                    <a:pt x="218" y="270688"/>
                  </a:lnTo>
                  <a:lnTo>
                    <a:pt x="2280" y="282234"/>
                  </a:lnTo>
                  <a:lnTo>
                    <a:pt x="13931" y="304422"/>
                  </a:lnTo>
                  <a:lnTo>
                    <a:pt x="40220" y="333524"/>
                  </a:lnTo>
                  <a:lnTo>
                    <a:pt x="61208" y="348274"/>
                  </a:lnTo>
                  <a:lnTo>
                    <a:pt x="100502" y="361985"/>
                  </a:lnTo>
                  <a:lnTo>
                    <a:pt x="146330" y="365398"/>
                  </a:lnTo>
                  <a:lnTo>
                    <a:pt x="197561" y="356663"/>
                  </a:lnTo>
                  <a:lnTo>
                    <a:pt x="235399" y="343934"/>
                  </a:lnTo>
                  <a:lnTo>
                    <a:pt x="246805" y="338084"/>
                  </a:lnTo>
                  <a:lnTo>
                    <a:pt x="265718" y="319105"/>
                  </a:lnTo>
                  <a:lnTo>
                    <a:pt x="304199" y="262470"/>
                  </a:lnTo>
                  <a:lnTo>
                    <a:pt x="329568" y="209730"/>
                  </a:lnTo>
                  <a:lnTo>
                    <a:pt x="339243" y="168207"/>
                  </a:lnTo>
                  <a:lnTo>
                    <a:pt x="338991" y="126268"/>
                  </a:lnTo>
                  <a:lnTo>
                    <a:pt x="328425" y="70175"/>
                  </a:lnTo>
                  <a:lnTo>
                    <a:pt x="312908" y="39250"/>
                  </a:lnTo>
                  <a:lnTo>
                    <a:pt x="287903" y="15269"/>
                  </a:lnTo>
                  <a:lnTo>
                    <a:pt x="25908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43192" y="1821430"/>
              <a:ext cx="102984" cy="210571"/>
            </a:xfrm>
            <a:custGeom>
              <a:avLst/>
              <a:gdLst/>
              <a:ahLst/>
              <a:cxnLst/>
              <a:rect l="0" t="0" r="0" b="0"/>
              <a:pathLst>
                <a:path w="102984" h="210571">
                  <a:moveTo>
                    <a:pt x="0" y="0"/>
                  </a:moveTo>
                  <a:lnTo>
                    <a:pt x="60873" y="50995"/>
                  </a:lnTo>
                  <a:lnTo>
                    <a:pt x="75017" y="67118"/>
                  </a:lnTo>
                  <a:lnTo>
                    <a:pt x="97515" y="116333"/>
                  </a:lnTo>
                  <a:lnTo>
                    <a:pt x="102983" y="153142"/>
                  </a:lnTo>
                  <a:lnTo>
                    <a:pt x="94756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674860" y="1242362"/>
              <a:ext cx="42115" cy="473784"/>
            </a:xfrm>
            <a:custGeom>
              <a:avLst/>
              <a:gdLst/>
              <a:ahLst/>
              <a:cxnLst/>
              <a:rect l="0" t="0" r="0" b="0"/>
              <a:pathLst>
                <a:path w="42115" h="473784">
                  <a:moveTo>
                    <a:pt x="42114" y="0"/>
                  </a:moveTo>
                  <a:lnTo>
                    <a:pt x="33781" y="37478"/>
                  </a:lnTo>
                  <a:lnTo>
                    <a:pt x="24639" y="98825"/>
                  </a:lnTo>
                  <a:lnTo>
                    <a:pt x="22119" y="156274"/>
                  </a:lnTo>
                  <a:lnTo>
                    <a:pt x="18147" y="216266"/>
                  </a:lnTo>
                  <a:lnTo>
                    <a:pt x="12034" y="267847"/>
                  </a:lnTo>
                  <a:lnTo>
                    <a:pt x="9656" y="324266"/>
                  </a:lnTo>
                  <a:lnTo>
                    <a:pt x="3381" y="374629"/>
                  </a:lnTo>
                  <a:lnTo>
                    <a:pt x="1002" y="428806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885430" y="1316062"/>
              <a:ext cx="21001" cy="400084"/>
            </a:xfrm>
            <a:custGeom>
              <a:avLst/>
              <a:gdLst/>
              <a:ahLst/>
              <a:cxnLst/>
              <a:rect l="0" t="0" r="0" b="0"/>
              <a:pathLst>
                <a:path w="21001" h="400084">
                  <a:moveTo>
                    <a:pt x="10529" y="0"/>
                  </a:moveTo>
                  <a:lnTo>
                    <a:pt x="13648" y="42691"/>
                  </a:lnTo>
                  <a:lnTo>
                    <a:pt x="20082" y="103238"/>
                  </a:lnTo>
                  <a:lnTo>
                    <a:pt x="20768" y="147832"/>
                  </a:lnTo>
                  <a:lnTo>
                    <a:pt x="20929" y="188925"/>
                  </a:lnTo>
                  <a:lnTo>
                    <a:pt x="21000" y="234485"/>
                  </a:lnTo>
                  <a:lnTo>
                    <a:pt x="19862" y="280860"/>
                  </a:lnTo>
                  <a:lnTo>
                    <a:pt x="12644" y="342921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032829" y="1256933"/>
              <a:ext cx="240120" cy="402103"/>
            </a:xfrm>
            <a:custGeom>
              <a:avLst/>
              <a:gdLst/>
              <a:ahLst/>
              <a:cxnLst/>
              <a:rect l="0" t="0" r="0" b="0"/>
              <a:pathLst>
                <a:path w="240120" h="402103">
                  <a:moveTo>
                    <a:pt x="0" y="80186"/>
                  </a:moveTo>
                  <a:lnTo>
                    <a:pt x="17981" y="48904"/>
                  </a:lnTo>
                  <a:lnTo>
                    <a:pt x="64152" y="10498"/>
                  </a:lnTo>
                  <a:lnTo>
                    <a:pt x="87784" y="2420"/>
                  </a:lnTo>
                  <a:lnTo>
                    <a:pt x="113884" y="0"/>
                  </a:lnTo>
                  <a:lnTo>
                    <a:pt x="141082" y="2823"/>
                  </a:lnTo>
                  <a:lnTo>
                    <a:pt x="165648" y="14217"/>
                  </a:lnTo>
                  <a:lnTo>
                    <a:pt x="187095" y="32149"/>
                  </a:lnTo>
                  <a:lnTo>
                    <a:pt x="219927" y="84908"/>
                  </a:lnTo>
                  <a:lnTo>
                    <a:pt x="232276" y="117380"/>
                  </a:lnTo>
                  <a:lnTo>
                    <a:pt x="239228" y="169715"/>
                  </a:lnTo>
                  <a:lnTo>
                    <a:pt x="240119" y="227986"/>
                  </a:lnTo>
                  <a:lnTo>
                    <a:pt x="232323" y="279306"/>
                  </a:lnTo>
                  <a:lnTo>
                    <a:pt x="197129" y="338569"/>
                  </a:lnTo>
                  <a:lnTo>
                    <a:pt x="163418" y="376153"/>
                  </a:lnTo>
                  <a:lnTo>
                    <a:pt x="140091" y="391491"/>
                  </a:lnTo>
                  <a:lnTo>
                    <a:pt x="100650" y="402102"/>
                  </a:lnTo>
                  <a:lnTo>
                    <a:pt x="59328" y="399656"/>
                  </a:lnTo>
                  <a:lnTo>
                    <a:pt x="37676" y="391409"/>
                  </a:lnTo>
                  <a:lnTo>
                    <a:pt x="28627" y="385933"/>
                  </a:lnTo>
                  <a:lnTo>
                    <a:pt x="15452" y="370492"/>
                  </a:lnTo>
                  <a:lnTo>
                    <a:pt x="10302" y="361460"/>
                  </a:lnTo>
                  <a:lnTo>
                    <a:pt x="9208" y="353100"/>
                  </a:lnTo>
                  <a:lnTo>
                    <a:pt x="14230" y="337571"/>
                  </a:lnTo>
                  <a:lnTo>
                    <a:pt x="27382" y="325991"/>
                  </a:lnTo>
                  <a:lnTo>
                    <a:pt x="46095" y="318114"/>
                  </a:lnTo>
                  <a:lnTo>
                    <a:pt x="99356" y="313057"/>
                  </a:lnTo>
                  <a:lnTo>
                    <a:pt x="160265" y="317648"/>
                  </a:lnTo>
                  <a:lnTo>
                    <a:pt x="218994" y="330056"/>
                  </a:lnTo>
                  <a:lnTo>
                    <a:pt x="231627" y="332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422383" y="1642445"/>
              <a:ext cx="8334" cy="178986"/>
            </a:xfrm>
            <a:custGeom>
              <a:avLst/>
              <a:gdLst/>
              <a:ahLst/>
              <a:cxnLst/>
              <a:rect l="0" t="0" r="0" b="0"/>
              <a:pathLst>
                <a:path w="8334" h="178986">
                  <a:moveTo>
                    <a:pt x="0" y="0"/>
                  </a:moveTo>
                  <a:lnTo>
                    <a:pt x="8333" y="37478"/>
                  </a:lnTo>
                  <a:lnTo>
                    <a:pt x="4505" y="94491"/>
                  </a:lnTo>
                  <a:lnTo>
                    <a:pt x="890" y="150163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687791" y="1252891"/>
              <a:ext cx="18863" cy="368498"/>
            </a:xfrm>
            <a:custGeom>
              <a:avLst/>
              <a:gdLst/>
              <a:ahLst/>
              <a:cxnLst/>
              <a:rect l="0" t="0" r="0" b="0"/>
              <a:pathLst>
                <a:path w="18863" h="368498">
                  <a:moveTo>
                    <a:pt x="8333" y="0"/>
                  </a:moveTo>
                  <a:lnTo>
                    <a:pt x="0" y="54144"/>
                  </a:lnTo>
                  <a:lnTo>
                    <a:pt x="3827" y="109091"/>
                  </a:lnTo>
                  <a:lnTo>
                    <a:pt x="6998" y="156585"/>
                  </a:lnTo>
                  <a:lnTo>
                    <a:pt x="13527" y="218881"/>
                  </a:lnTo>
                  <a:lnTo>
                    <a:pt x="17281" y="272434"/>
                  </a:lnTo>
                  <a:lnTo>
                    <a:pt x="18394" y="323526"/>
                  </a:lnTo>
                  <a:lnTo>
                    <a:pt x="18862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885637" y="1284476"/>
              <a:ext cx="1" cy="315856"/>
            </a:xfrm>
            <a:custGeom>
              <a:avLst/>
              <a:gdLst/>
              <a:ahLst/>
              <a:cxnLst/>
              <a:rect l="0" t="0" r="0" b="0"/>
              <a:pathLst>
                <a:path w="1" h="315856">
                  <a:moveTo>
                    <a:pt x="0" y="0"/>
                  </a:moveTo>
                  <a:lnTo>
                    <a:pt x="0" y="52051"/>
                  </a:lnTo>
                  <a:lnTo>
                    <a:pt x="0" y="111349"/>
                  </a:lnTo>
                  <a:lnTo>
                    <a:pt x="0" y="155943"/>
                  </a:lnTo>
                  <a:lnTo>
                    <a:pt x="0" y="219341"/>
                  </a:lnTo>
                  <a:lnTo>
                    <a:pt x="0" y="272181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054093" y="1213364"/>
              <a:ext cx="290232" cy="439611"/>
            </a:xfrm>
            <a:custGeom>
              <a:avLst/>
              <a:gdLst/>
              <a:ahLst/>
              <a:cxnLst/>
              <a:rect l="0" t="0" r="0" b="0"/>
              <a:pathLst>
                <a:path w="290232" h="439611">
                  <a:moveTo>
                    <a:pt x="0" y="50055"/>
                  </a:moveTo>
                  <a:lnTo>
                    <a:pt x="37086" y="15308"/>
                  </a:lnTo>
                  <a:lnTo>
                    <a:pt x="55087" y="6146"/>
                  </a:lnTo>
                  <a:lnTo>
                    <a:pt x="90542" y="0"/>
                  </a:lnTo>
                  <a:lnTo>
                    <a:pt x="113940" y="4802"/>
                  </a:lnTo>
                  <a:lnTo>
                    <a:pt x="157557" y="26948"/>
                  </a:lnTo>
                  <a:lnTo>
                    <a:pt x="172581" y="43295"/>
                  </a:lnTo>
                  <a:lnTo>
                    <a:pt x="178225" y="52567"/>
                  </a:lnTo>
                  <a:lnTo>
                    <a:pt x="186168" y="93563"/>
                  </a:lnTo>
                  <a:lnTo>
                    <a:pt x="182933" y="131577"/>
                  </a:lnTo>
                  <a:lnTo>
                    <a:pt x="174500" y="151018"/>
                  </a:lnTo>
                  <a:lnTo>
                    <a:pt x="150023" y="182562"/>
                  </a:lnTo>
                  <a:lnTo>
                    <a:pt x="149148" y="186356"/>
                  </a:lnTo>
                  <a:lnTo>
                    <a:pt x="152074" y="187716"/>
                  </a:lnTo>
                  <a:lnTo>
                    <a:pt x="157535" y="187453"/>
                  </a:lnTo>
                  <a:lnTo>
                    <a:pt x="187577" y="198260"/>
                  </a:lnTo>
                  <a:lnTo>
                    <a:pt x="249037" y="242027"/>
                  </a:lnTo>
                  <a:lnTo>
                    <a:pt x="277600" y="277471"/>
                  </a:lnTo>
                  <a:lnTo>
                    <a:pt x="287155" y="303987"/>
                  </a:lnTo>
                  <a:lnTo>
                    <a:pt x="290231" y="330200"/>
                  </a:lnTo>
                  <a:lnTo>
                    <a:pt x="287699" y="353549"/>
                  </a:lnTo>
                  <a:lnTo>
                    <a:pt x="276435" y="375624"/>
                  </a:lnTo>
                  <a:lnTo>
                    <a:pt x="258561" y="395964"/>
                  </a:lnTo>
                  <a:lnTo>
                    <a:pt x="212077" y="424966"/>
                  </a:lnTo>
                  <a:lnTo>
                    <a:pt x="179431" y="435271"/>
                  </a:lnTo>
                  <a:lnTo>
                    <a:pt x="147399" y="4396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Freeform 40"/>
          <p:cNvSpPr/>
          <p:nvPr/>
        </p:nvSpPr>
        <p:spPr>
          <a:xfrm>
            <a:off x="4706238" y="2432082"/>
            <a:ext cx="37645" cy="1663504"/>
          </a:xfrm>
          <a:custGeom>
            <a:avLst/>
            <a:gdLst/>
            <a:ahLst/>
            <a:cxnLst/>
            <a:rect l="0" t="0" r="0" b="0"/>
            <a:pathLst>
              <a:path w="37645" h="1663504">
                <a:moveTo>
                  <a:pt x="31585" y="0"/>
                </a:moveTo>
                <a:lnTo>
                  <a:pt x="23252" y="37478"/>
                </a:lnTo>
                <a:lnTo>
                  <a:pt x="21491" y="88902"/>
                </a:lnTo>
                <a:lnTo>
                  <a:pt x="21185" y="141375"/>
                </a:lnTo>
                <a:lnTo>
                  <a:pt x="21114" y="184106"/>
                </a:lnTo>
                <a:lnTo>
                  <a:pt x="24194" y="241724"/>
                </a:lnTo>
                <a:lnTo>
                  <a:pt x="30125" y="298223"/>
                </a:lnTo>
                <a:lnTo>
                  <a:pt x="31297" y="359123"/>
                </a:lnTo>
                <a:lnTo>
                  <a:pt x="31458" y="404885"/>
                </a:lnTo>
                <a:lnTo>
                  <a:pt x="31548" y="460908"/>
                </a:lnTo>
                <a:lnTo>
                  <a:pt x="37644" y="514524"/>
                </a:lnTo>
                <a:lnTo>
                  <a:pt x="33129" y="572081"/>
                </a:lnTo>
                <a:lnTo>
                  <a:pt x="31891" y="633840"/>
                </a:lnTo>
                <a:lnTo>
                  <a:pt x="31646" y="691099"/>
                </a:lnTo>
                <a:lnTo>
                  <a:pt x="31598" y="747470"/>
                </a:lnTo>
                <a:lnTo>
                  <a:pt x="31588" y="803665"/>
                </a:lnTo>
                <a:lnTo>
                  <a:pt x="31586" y="859825"/>
                </a:lnTo>
                <a:lnTo>
                  <a:pt x="31585" y="919099"/>
                </a:lnTo>
                <a:lnTo>
                  <a:pt x="31585" y="981197"/>
                </a:lnTo>
                <a:lnTo>
                  <a:pt x="31585" y="1038523"/>
                </a:lnTo>
                <a:lnTo>
                  <a:pt x="31585" y="1094907"/>
                </a:lnTo>
                <a:lnTo>
                  <a:pt x="31585" y="1146420"/>
                </a:lnTo>
                <a:lnTo>
                  <a:pt x="31585" y="1189193"/>
                </a:lnTo>
                <a:lnTo>
                  <a:pt x="31585" y="1251566"/>
                </a:lnTo>
                <a:lnTo>
                  <a:pt x="31585" y="1307611"/>
                </a:lnTo>
                <a:lnTo>
                  <a:pt x="31585" y="1361262"/>
                </a:lnTo>
                <a:lnTo>
                  <a:pt x="30416" y="1411863"/>
                </a:lnTo>
                <a:lnTo>
                  <a:pt x="23252" y="1464708"/>
                </a:lnTo>
                <a:lnTo>
                  <a:pt x="12941" y="1525410"/>
                </a:lnTo>
                <a:lnTo>
                  <a:pt x="1936" y="1584703"/>
                </a:lnTo>
                <a:lnTo>
                  <a:pt x="255" y="1643869"/>
                </a:lnTo>
                <a:lnTo>
                  <a:pt x="0" y="166350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4256353" y="2450023"/>
            <a:ext cx="1134238" cy="508485"/>
            <a:chOff x="4256353" y="2450023"/>
            <a:chExt cx="1134238" cy="508485"/>
          </a:xfrm>
        </p:grpSpPr>
        <p:sp>
          <p:nvSpPr>
            <p:cNvPr id="42" name="Freeform 41"/>
            <p:cNvSpPr/>
            <p:nvPr/>
          </p:nvSpPr>
          <p:spPr>
            <a:xfrm>
              <a:off x="4256353" y="2501718"/>
              <a:ext cx="228759" cy="456790"/>
            </a:xfrm>
            <a:custGeom>
              <a:avLst/>
              <a:gdLst/>
              <a:ahLst/>
              <a:cxnLst/>
              <a:rect l="0" t="0" r="0" b="0"/>
              <a:pathLst>
                <a:path w="228759" h="456790">
                  <a:moveTo>
                    <a:pt x="218258" y="56707"/>
                  </a:moveTo>
                  <a:lnTo>
                    <a:pt x="181172" y="21960"/>
                  </a:lnTo>
                  <a:lnTo>
                    <a:pt x="133306" y="1062"/>
                  </a:lnTo>
                  <a:lnTo>
                    <a:pt x="112651" y="0"/>
                  </a:lnTo>
                  <a:lnTo>
                    <a:pt x="92943" y="4598"/>
                  </a:lnTo>
                  <a:lnTo>
                    <a:pt x="48320" y="33135"/>
                  </a:lnTo>
                  <a:lnTo>
                    <a:pt x="23367" y="59081"/>
                  </a:lnTo>
                  <a:lnTo>
                    <a:pt x="6744" y="88995"/>
                  </a:lnTo>
                  <a:lnTo>
                    <a:pt x="0" y="125675"/>
                  </a:lnTo>
                  <a:lnTo>
                    <a:pt x="4661" y="146241"/>
                  </a:lnTo>
                  <a:lnTo>
                    <a:pt x="15702" y="163180"/>
                  </a:lnTo>
                  <a:lnTo>
                    <a:pt x="41648" y="184700"/>
                  </a:lnTo>
                  <a:lnTo>
                    <a:pt x="61386" y="194701"/>
                  </a:lnTo>
                  <a:lnTo>
                    <a:pt x="81857" y="196806"/>
                  </a:lnTo>
                  <a:lnTo>
                    <a:pt x="101483" y="192672"/>
                  </a:lnTo>
                  <a:lnTo>
                    <a:pt x="133147" y="170955"/>
                  </a:lnTo>
                  <a:lnTo>
                    <a:pt x="167839" y="136049"/>
                  </a:lnTo>
                  <a:lnTo>
                    <a:pt x="205254" y="75282"/>
                  </a:lnTo>
                  <a:lnTo>
                    <a:pt x="209588" y="65581"/>
                  </a:lnTo>
                  <a:lnTo>
                    <a:pt x="212478" y="64962"/>
                  </a:lnTo>
                  <a:lnTo>
                    <a:pt x="224987" y="121464"/>
                  </a:lnTo>
                  <a:lnTo>
                    <a:pt x="228036" y="173527"/>
                  </a:lnTo>
                  <a:lnTo>
                    <a:pt x="228638" y="228871"/>
                  </a:lnTo>
                  <a:lnTo>
                    <a:pt x="228758" y="292099"/>
                  </a:lnTo>
                  <a:lnTo>
                    <a:pt x="225661" y="350862"/>
                  </a:lnTo>
                  <a:lnTo>
                    <a:pt x="219721" y="407530"/>
                  </a:lnTo>
                  <a:lnTo>
                    <a:pt x="218258" y="4567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871392" y="2450023"/>
              <a:ext cx="198988" cy="361071"/>
            </a:xfrm>
            <a:custGeom>
              <a:avLst/>
              <a:gdLst/>
              <a:ahLst/>
              <a:cxnLst/>
              <a:rect l="0" t="0" r="0" b="0"/>
              <a:pathLst>
                <a:path w="198988" h="361071">
                  <a:moveTo>
                    <a:pt x="129644" y="55759"/>
                  </a:moveTo>
                  <a:lnTo>
                    <a:pt x="105925" y="99722"/>
                  </a:lnTo>
                  <a:lnTo>
                    <a:pt x="87642" y="159092"/>
                  </a:lnTo>
                  <a:lnTo>
                    <a:pt x="71167" y="221835"/>
                  </a:lnTo>
                  <a:lnTo>
                    <a:pt x="64281" y="277081"/>
                  </a:lnTo>
                  <a:lnTo>
                    <a:pt x="60819" y="303863"/>
                  </a:lnTo>
                  <a:lnTo>
                    <a:pt x="63180" y="327464"/>
                  </a:lnTo>
                  <a:lnTo>
                    <a:pt x="71249" y="346533"/>
                  </a:lnTo>
                  <a:lnTo>
                    <a:pt x="76676" y="354893"/>
                  </a:lnTo>
                  <a:lnTo>
                    <a:pt x="84973" y="359297"/>
                  </a:lnTo>
                  <a:lnTo>
                    <a:pt x="106671" y="361070"/>
                  </a:lnTo>
                  <a:lnTo>
                    <a:pt x="139605" y="349902"/>
                  </a:lnTo>
                  <a:lnTo>
                    <a:pt x="166001" y="331776"/>
                  </a:lnTo>
                  <a:lnTo>
                    <a:pt x="188639" y="305998"/>
                  </a:lnTo>
                  <a:lnTo>
                    <a:pt x="196808" y="283180"/>
                  </a:lnTo>
                  <a:lnTo>
                    <a:pt x="198987" y="270544"/>
                  </a:lnTo>
                  <a:lnTo>
                    <a:pt x="195168" y="250265"/>
                  </a:lnTo>
                  <a:lnTo>
                    <a:pt x="173653" y="212593"/>
                  </a:lnTo>
                  <a:lnTo>
                    <a:pt x="148143" y="187366"/>
                  </a:lnTo>
                  <a:lnTo>
                    <a:pt x="92894" y="152716"/>
                  </a:lnTo>
                  <a:lnTo>
                    <a:pt x="32462" y="114368"/>
                  </a:lnTo>
                  <a:lnTo>
                    <a:pt x="11812" y="92882"/>
                  </a:lnTo>
                  <a:lnTo>
                    <a:pt x="2015" y="74598"/>
                  </a:lnTo>
                  <a:lnTo>
                    <a:pt x="0" y="54773"/>
                  </a:lnTo>
                  <a:lnTo>
                    <a:pt x="4174" y="35434"/>
                  </a:lnTo>
                  <a:lnTo>
                    <a:pt x="13828" y="19039"/>
                  </a:lnTo>
                  <a:lnTo>
                    <a:pt x="29037" y="7074"/>
                  </a:lnTo>
                  <a:lnTo>
                    <a:pt x="38006" y="2245"/>
                  </a:lnTo>
                  <a:lnTo>
                    <a:pt x="57331" y="0"/>
                  </a:lnTo>
                  <a:lnTo>
                    <a:pt x="67397" y="1039"/>
                  </a:lnTo>
                  <a:lnTo>
                    <a:pt x="75278" y="5241"/>
                  </a:lnTo>
                  <a:lnTo>
                    <a:pt x="98058" y="347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152787" y="2466765"/>
              <a:ext cx="237804" cy="407515"/>
            </a:xfrm>
            <a:custGeom>
              <a:avLst/>
              <a:gdLst/>
              <a:ahLst/>
              <a:cxnLst/>
              <a:rect l="0" t="0" r="0" b="0"/>
              <a:pathLst>
                <a:path w="237804" h="407515">
                  <a:moveTo>
                    <a:pt x="237803" y="81131"/>
                  </a:moveTo>
                  <a:lnTo>
                    <a:pt x="180238" y="18670"/>
                  </a:lnTo>
                  <a:lnTo>
                    <a:pt x="161916" y="7357"/>
                  </a:lnTo>
                  <a:lnTo>
                    <a:pt x="126281" y="0"/>
                  </a:lnTo>
                  <a:lnTo>
                    <a:pt x="102840" y="4519"/>
                  </a:lnTo>
                  <a:lnTo>
                    <a:pt x="49711" y="33001"/>
                  </a:lnTo>
                  <a:lnTo>
                    <a:pt x="25185" y="55692"/>
                  </a:lnTo>
                  <a:lnTo>
                    <a:pt x="10335" y="78403"/>
                  </a:lnTo>
                  <a:lnTo>
                    <a:pt x="0" y="117497"/>
                  </a:lnTo>
                  <a:lnTo>
                    <a:pt x="3821" y="141747"/>
                  </a:lnTo>
                  <a:lnTo>
                    <a:pt x="19127" y="172011"/>
                  </a:lnTo>
                  <a:lnTo>
                    <a:pt x="32989" y="187033"/>
                  </a:lnTo>
                  <a:lnTo>
                    <a:pt x="50848" y="197608"/>
                  </a:lnTo>
                  <a:lnTo>
                    <a:pt x="86223" y="204550"/>
                  </a:lnTo>
                  <a:lnTo>
                    <a:pt x="106484" y="199935"/>
                  </a:lnTo>
                  <a:lnTo>
                    <a:pt x="138554" y="177908"/>
                  </a:lnTo>
                  <a:lnTo>
                    <a:pt x="160303" y="157899"/>
                  </a:lnTo>
                  <a:lnTo>
                    <a:pt x="168264" y="137867"/>
                  </a:lnTo>
                  <a:lnTo>
                    <a:pt x="178963" y="92468"/>
                  </a:lnTo>
                  <a:lnTo>
                    <a:pt x="181029" y="89859"/>
                  </a:lnTo>
                  <a:lnTo>
                    <a:pt x="182406" y="92799"/>
                  </a:lnTo>
                  <a:lnTo>
                    <a:pt x="196372" y="151565"/>
                  </a:lnTo>
                  <a:lnTo>
                    <a:pt x="203301" y="199097"/>
                  </a:lnTo>
                  <a:lnTo>
                    <a:pt x="208473" y="250224"/>
                  </a:lnTo>
                  <a:lnTo>
                    <a:pt x="217415" y="299299"/>
                  </a:lnTo>
                  <a:lnTo>
                    <a:pt x="225327" y="357802"/>
                  </a:lnTo>
                  <a:lnTo>
                    <a:pt x="237803" y="4075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6615189" y="1905658"/>
            <a:ext cx="2871696" cy="1810902"/>
            <a:chOff x="6615189" y="1905658"/>
            <a:chExt cx="2871696" cy="1810902"/>
          </a:xfrm>
        </p:grpSpPr>
        <p:sp>
          <p:nvSpPr>
            <p:cNvPr id="46" name="Freeform 45"/>
            <p:cNvSpPr/>
            <p:nvPr/>
          </p:nvSpPr>
          <p:spPr>
            <a:xfrm>
              <a:off x="6795082" y="2186014"/>
              <a:ext cx="370760" cy="370464"/>
            </a:xfrm>
            <a:custGeom>
              <a:avLst/>
              <a:gdLst/>
              <a:ahLst/>
              <a:cxnLst/>
              <a:rect l="0" t="0" r="0" b="0"/>
              <a:pathLst>
                <a:path w="370760" h="370464">
                  <a:moveTo>
                    <a:pt x="227425" y="24970"/>
                  </a:moveTo>
                  <a:lnTo>
                    <a:pt x="209444" y="9329"/>
                  </a:lnTo>
                  <a:lnTo>
                    <a:pt x="192527" y="1251"/>
                  </a:lnTo>
                  <a:lnTo>
                    <a:pt x="173311" y="0"/>
                  </a:lnTo>
                  <a:lnTo>
                    <a:pt x="132378" y="8729"/>
                  </a:lnTo>
                  <a:lnTo>
                    <a:pt x="78537" y="43248"/>
                  </a:lnTo>
                  <a:lnTo>
                    <a:pt x="31379" y="99350"/>
                  </a:lnTo>
                  <a:lnTo>
                    <a:pt x="5253" y="142088"/>
                  </a:lnTo>
                  <a:lnTo>
                    <a:pt x="0" y="167490"/>
                  </a:lnTo>
                  <a:lnTo>
                    <a:pt x="5034" y="220755"/>
                  </a:lnTo>
                  <a:lnTo>
                    <a:pt x="26247" y="282682"/>
                  </a:lnTo>
                  <a:lnTo>
                    <a:pt x="53589" y="328040"/>
                  </a:lnTo>
                  <a:lnTo>
                    <a:pt x="81552" y="351985"/>
                  </a:lnTo>
                  <a:lnTo>
                    <a:pt x="101761" y="362553"/>
                  </a:lnTo>
                  <a:lnTo>
                    <a:pt x="151737" y="370463"/>
                  </a:lnTo>
                  <a:lnTo>
                    <a:pt x="203549" y="368906"/>
                  </a:lnTo>
                  <a:lnTo>
                    <a:pt x="237118" y="357724"/>
                  </a:lnTo>
                  <a:lnTo>
                    <a:pt x="269292" y="336474"/>
                  </a:lnTo>
                  <a:lnTo>
                    <a:pt x="329569" y="277272"/>
                  </a:lnTo>
                  <a:lnTo>
                    <a:pt x="360166" y="235464"/>
                  </a:lnTo>
                  <a:lnTo>
                    <a:pt x="368310" y="211330"/>
                  </a:lnTo>
                  <a:lnTo>
                    <a:pt x="370759" y="183836"/>
                  </a:lnTo>
                  <a:lnTo>
                    <a:pt x="362799" y="124765"/>
                  </a:lnTo>
                  <a:lnTo>
                    <a:pt x="359789" y="112557"/>
                  </a:lnTo>
                  <a:lnTo>
                    <a:pt x="347085" y="92753"/>
                  </a:lnTo>
                  <a:lnTo>
                    <a:pt x="310333" y="60976"/>
                  </a:lnTo>
                  <a:lnTo>
                    <a:pt x="270448" y="41744"/>
                  </a:lnTo>
                  <a:lnTo>
                    <a:pt x="237954" y="354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244674" y="2345427"/>
              <a:ext cx="125275" cy="149827"/>
            </a:xfrm>
            <a:custGeom>
              <a:avLst/>
              <a:gdLst/>
              <a:ahLst/>
              <a:cxnLst/>
              <a:rect l="0" t="0" r="0" b="0"/>
              <a:pathLst>
                <a:path w="125275" h="149827">
                  <a:moveTo>
                    <a:pt x="9460" y="34013"/>
                  </a:moveTo>
                  <a:lnTo>
                    <a:pt x="1127" y="71491"/>
                  </a:lnTo>
                  <a:lnTo>
                    <a:pt x="2702" y="106339"/>
                  </a:lnTo>
                  <a:lnTo>
                    <a:pt x="5287" y="121140"/>
                  </a:lnTo>
                  <a:lnTo>
                    <a:pt x="4338" y="120174"/>
                  </a:lnTo>
                  <a:lnTo>
                    <a:pt x="2537" y="116020"/>
                  </a:lnTo>
                  <a:lnTo>
                    <a:pt x="0" y="87817"/>
                  </a:lnTo>
                  <a:lnTo>
                    <a:pt x="4837" y="55414"/>
                  </a:lnTo>
                  <a:lnTo>
                    <a:pt x="19269" y="23586"/>
                  </a:lnTo>
                  <a:lnTo>
                    <a:pt x="34877" y="8712"/>
                  </a:lnTo>
                  <a:lnTo>
                    <a:pt x="43953" y="3108"/>
                  </a:lnTo>
                  <a:lnTo>
                    <a:pt x="63395" y="0"/>
                  </a:lnTo>
                  <a:lnTo>
                    <a:pt x="73493" y="809"/>
                  </a:lnTo>
                  <a:lnTo>
                    <a:pt x="81395" y="4858"/>
                  </a:lnTo>
                  <a:lnTo>
                    <a:pt x="93294" y="18716"/>
                  </a:lnTo>
                  <a:lnTo>
                    <a:pt x="114231" y="74690"/>
                  </a:lnTo>
                  <a:lnTo>
                    <a:pt x="122002" y="110406"/>
                  </a:lnTo>
                  <a:lnTo>
                    <a:pt x="125274" y="1498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445843" y="2147813"/>
              <a:ext cx="8334" cy="336913"/>
            </a:xfrm>
            <a:custGeom>
              <a:avLst/>
              <a:gdLst/>
              <a:ahLst/>
              <a:cxnLst/>
              <a:rect l="0" t="0" r="0" b="0"/>
              <a:pathLst>
                <a:path w="8334" h="336913">
                  <a:moveTo>
                    <a:pt x="8333" y="0"/>
                  </a:moveTo>
                  <a:lnTo>
                    <a:pt x="0" y="48931"/>
                  </a:lnTo>
                  <a:lnTo>
                    <a:pt x="3827" y="108061"/>
                  </a:lnTo>
                  <a:lnTo>
                    <a:pt x="6998" y="156281"/>
                  </a:lnTo>
                  <a:lnTo>
                    <a:pt x="8070" y="216570"/>
                  </a:lnTo>
                  <a:lnTo>
                    <a:pt x="8281" y="273540"/>
                  </a:lnTo>
                  <a:lnTo>
                    <a:pt x="8333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548933" y="2358383"/>
              <a:ext cx="52643" cy="73700"/>
            </a:xfrm>
            <a:custGeom>
              <a:avLst/>
              <a:gdLst/>
              <a:ahLst/>
              <a:cxnLst/>
              <a:rect l="0" t="0" r="0" b="0"/>
              <a:pathLst>
                <a:path w="52643" h="73700">
                  <a:moveTo>
                    <a:pt x="0" y="0"/>
                  </a:moveTo>
                  <a:lnTo>
                    <a:pt x="34746" y="43152"/>
                  </a:lnTo>
                  <a:lnTo>
                    <a:pt x="52642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538404" y="2326798"/>
              <a:ext cx="147400" cy="347441"/>
            </a:xfrm>
            <a:custGeom>
              <a:avLst/>
              <a:gdLst/>
              <a:ahLst/>
              <a:cxnLst/>
              <a:rect l="0" t="0" r="0" b="0"/>
              <a:pathLst>
                <a:path w="147400" h="347441">
                  <a:moveTo>
                    <a:pt x="147399" y="0"/>
                  </a:moveTo>
                  <a:lnTo>
                    <a:pt x="121035" y="63450"/>
                  </a:lnTo>
                  <a:lnTo>
                    <a:pt x="101243" y="110956"/>
                  </a:lnTo>
                  <a:lnTo>
                    <a:pt x="73594" y="173172"/>
                  </a:lnTo>
                  <a:lnTo>
                    <a:pt x="46996" y="230861"/>
                  </a:lnTo>
                  <a:lnTo>
                    <a:pt x="28257" y="284168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066308" y="2166569"/>
              <a:ext cx="142924" cy="434237"/>
            </a:xfrm>
            <a:custGeom>
              <a:avLst/>
              <a:gdLst/>
              <a:ahLst/>
              <a:cxnLst/>
              <a:rect l="0" t="0" r="0" b="0"/>
              <a:pathLst>
                <a:path w="142924" h="434237">
                  <a:moveTo>
                    <a:pt x="19578" y="86529"/>
                  </a:moveTo>
                  <a:lnTo>
                    <a:pt x="25167" y="145146"/>
                  </a:lnTo>
                  <a:lnTo>
                    <a:pt x="29131" y="199320"/>
                  </a:lnTo>
                  <a:lnTo>
                    <a:pt x="29914" y="255081"/>
                  </a:lnTo>
                  <a:lnTo>
                    <a:pt x="30069" y="311156"/>
                  </a:lnTo>
                  <a:lnTo>
                    <a:pt x="38505" y="361227"/>
                  </a:lnTo>
                  <a:lnTo>
                    <a:pt x="45723" y="405917"/>
                  </a:lnTo>
                  <a:lnTo>
                    <a:pt x="43676" y="430861"/>
                  </a:lnTo>
                  <a:lnTo>
                    <a:pt x="42662" y="434236"/>
                  </a:lnTo>
                  <a:lnTo>
                    <a:pt x="29300" y="377093"/>
                  </a:lnTo>
                  <a:lnTo>
                    <a:pt x="15909" y="324339"/>
                  </a:lnTo>
                  <a:lnTo>
                    <a:pt x="10404" y="267688"/>
                  </a:lnTo>
                  <a:lnTo>
                    <a:pt x="9316" y="204505"/>
                  </a:lnTo>
                  <a:lnTo>
                    <a:pt x="3513" y="146618"/>
                  </a:lnTo>
                  <a:lnTo>
                    <a:pt x="0" y="98614"/>
                  </a:lnTo>
                  <a:lnTo>
                    <a:pt x="5417" y="70843"/>
                  </a:lnTo>
                  <a:lnTo>
                    <a:pt x="22370" y="24419"/>
                  </a:lnTo>
                  <a:lnTo>
                    <a:pt x="36027" y="9012"/>
                  </a:lnTo>
                  <a:lnTo>
                    <a:pt x="44582" y="3265"/>
                  </a:lnTo>
                  <a:lnTo>
                    <a:pt x="63446" y="0"/>
                  </a:lnTo>
                  <a:lnTo>
                    <a:pt x="73390" y="767"/>
                  </a:lnTo>
                  <a:lnTo>
                    <a:pt x="90677" y="7858"/>
                  </a:lnTo>
                  <a:lnTo>
                    <a:pt x="106159" y="19979"/>
                  </a:lnTo>
                  <a:lnTo>
                    <a:pt x="126860" y="46533"/>
                  </a:lnTo>
                  <a:lnTo>
                    <a:pt x="139753" y="77798"/>
                  </a:lnTo>
                  <a:lnTo>
                    <a:pt x="142923" y="115008"/>
                  </a:lnTo>
                  <a:lnTo>
                    <a:pt x="139519" y="137791"/>
                  </a:lnTo>
                  <a:lnTo>
                    <a:pt x="130986" y="156495"/>
                  </a:lnTo>
                  <a:lnTo>
                    <a:pt x="106445" y="187567"/>
                  </a:lnTo>
                  <a:lnTo>
                    <a:pt x="96010" y="195776"/>
                  </a:lnTo>
                  <a:lnTo>
                    <a:pt x="82749" y="202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249779" y="2200455"/>
              <a:ext cx="162491" cy="179025"/>
            </a:xfrm>
            <a:custGeom>
              <a:avLst/>
              <a:gdLst/>
              <a:ahLst/>
              <a:cxnLst/>
              <a:rect l="0" t="0" r="0" b="0"/>
              <a:pathLst>
                <a:path w="162491" h="179025">
                  <a:moveTo>
                    <a:pt x="15091" y="0"/>
                  </a:moveTo>
                  <a:lnTo>
                    <a:pt x="437" y="43963"/>
                  </a:lnTo>
                  <a:lnTo>
                    <a:pt x="0" y="63993"/>
                  </a:lnTo>
                  <a:lnTo>
                    <a:pt x="5132" y="123158"/>
                  </a:lnTo>
                  <a:lnTo>
                    <a:pt x="9885" y="145984"/>
                  </a:lnTo>
                  <a:lnTo>
                    <a:pt x="22136" y="164708"/>
                  </a:lnTo>
                  <a:lnTo>
                    <a:pt x="30316" y="172977"/>
                  </a:lnTo>
                  <a:lnTo>
                    <a:pt x="39279" y="177319"/>
                  </a:lnTo>
                  <a:lnTo>
                    <a:pt x="58597" y="179024"/>
                  </a:lnTo>
                  <a:lnTo>
                    <a:pt x="89203" y="167818"/>
                  </a:lnTo>
                  <a:lnTo>
                    <a:pt x="120498" y="144091"/>
                  </a:lnTo>
                  <a:lnTo>
                    <a:pt x="146409" y="109244"/>
                  </a:lnTo>
                  <a:lnTo>
                    <a:pt x="157725" y="69284"/>
                  </a:lnTo>
                  <a:lnTo>
                    <a:pt x="16249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488404" y="1968829"/>
              <a:ext cx="18623" cy="379026"/>
            </a:xfrm>
            <a:custGeom>
              <a:avLst/>
              <a:gdLst/>
              <a:ahLst/>
              <a:cxnLst/>
              <a:rect l="0" t="0" r="0" b="0"/>
              <a:pathLst>
                <a:path w="18623" h="379026">
                  <a:moveTo>
                    <a:pt x="18622" y="0"/>
                  </a:moveTo>
                  <a:lnTo>
                    <a:pt x="3968" y="55141"/>
                  </a:lnTo>
                  <a:lnTo>
                    <a:pt x="0" y="114444"/>
                  </a:lnTo>
                  <a:lnTo>
                    <a:pt x="5176" y="170000"/>
                  </a:lnTo>
                  <a:lnTo>
                    <a:pt x="7229" y="224025"/>
                  </a:lnTo>
                  <a:lnTo>
                    <a:pt x="9007" y="277077"/>
                  </a:lnTo>
                  <a:lnTo>
                    <a:pt x="15253" y="327502"/>
                  </a:lnTo>
                  <a:lnTo>
                    <a:pt x="18622" y="3790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349098" y="2116227"/>
              <a:ext cx="273742" cy="31587"/>
            </a:xfrm>
            <a:custGeom>
              <a:avLst/>
              <a:gdLst/>
              <a:ahLst/>
              <a:cxnLst/>
              <a:rect l="0" t="0" r="0" b="0"/>
              <a:pathLst>
                <a:path w="273742" h="31587">
                  <a:moveTo>
                    <a:pt x="273741" y="0"/>
                  </a:moveTo>
                  <a:lnTo>
                    <a:pt x="215124" y="5590"/>
                  </a:lnTo>
                  <a:lnTo>
                    <a:pt x="154885" y="10723"/>
                  </a:lnTo>
                  <a:lnTo>
                    <a:pt x="103644" y="21789"/>
                  </a:lnTo>
                  <a:lnTo>
                    <a:pt x="56446" y="286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959751" y="1958300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31586" y="0"/>
                  </a:moveTo>
                  <a:lnTo>
                    <a:pt x="14798" y="63450"/>
                  </a:lnTo>
                  <a:lnTo>
                    <a:pt x="10623" y="112127"/>
                  </a:lnTo>
                  <a:lnTo>
                    <a:pt x="3668" y="170483"/>
                  </a:lnTo>
                  <a:lnTo>
                    <a:pt x="1087" y="232228"/>
                  </a:lnTo>
                  <a:lnTo>
                    <a:pt x="322" y="293806"/>
                  </a:lnTo>
                  <a:lnTo>
                    <a:pt x="95" y="347277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822880" y="2158342"/>
              <a:ext cx="263214" cy="42114"/>
            </a:xfrm>
            <a:custGeom>
              <a:avLst/>
              <a:gdLst/>
              <a:ahLst/>
              <a:cxnLst/>
              <a:rect l="0" t="0" r="0" b="0"/>
              <a:pathLst>
                <a:path w="263214" h="42114">
                  <a:moveTo>
                    <a:pt x="263213" y="0"/>
                  </a:moveTo>
                  <a:lnTo>
                    <a:pt x="210185" y="14654"/>
                  </a:lnTo>
                  <a:lnTo>
                    <a:pt x="159975" y="27028"/>
                  </a:lnTo>
                  <a:lnTo>
                    <a:pt x="101877" y="33805"/>
                  </a:lnTo>
                  <a:lnTo>
                    <a:pt x="51633" y="39652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099116" y="1905658"/>
              <a:ext cx="176491" cy="410612"/>
            </a:xfrm>
            <a:custGeom>
              <a:avLst/>
              <a:gdLst/>
              <a:ahLst/>
              <a:cxnLst/>
              <a:rect l="0" t="0" r="0" b="0"/>
              <a:pathLst>
                <a:path w="176491" h="410612">
                  <a:moveTo>
                    <a:pt x="8034" y="0"/>
                  </a:moveTo>
                  <a:lnTo>
                    <a:pt x="8034" y="58616"/>
                  </a:lnTo>
                  <a:lnTo>
                    <a:pt x="8034" y="104585"/>
                  </a:lnTo>
                  <a:lnTo>
                    <a:pt x="13623" y="160839"/>
                  </a:lnTo>
                  <a:lnTo>
                    <a:pt x="17099" y="216372"/>
                  </a:lnTo>
                  <a:lnTo>
                    <a:pt x="18129" y="269871"/>
                  </a:lnTo>
                  <a:lnTo>
                    <a:pt x="24543" y="330774"/>
                  </a:lnTo>
                  <a:lnTo>
                    <a:pt x="22000" y="355241"/>
                  </a:lnTo>
                  <a:lnTo>
                    <a:pt x="19685" y="359660"/>
                  </a:lnTo>
                  <a:lnTo>
                    <a:pt x="16971" y="359096"/>
                  </a:lnTo>
                  <a:lnTo>
                    <a:pt x="13992" y="355211"/>
                  </a:lnTo>
                  <a:lnTo>
                    <a:pt x="1975" y="308117"/>
                  </a:lnTo>
                  <a:lnTo>
                    <a:pt x="0" y="267679"/>
                  </a:lnTo>
                  <a:lnTo>
                    <a:pt x="3684" y="244140"/>
                  </a:lnTo>
                  <a:lnTo>
                    <a:pt x="12340" y="225100"/>
                  </a:lnTo>
                  <a:lnTo>
                    <a:pt x="25155" y="208839"/>
                  </a:lnTo>
                  <a:lnTo>
                    <a:pt x="42550" y="193813"/>
                  </a:lnTo>
                  <a:lnTo>
                    <a:pt x="52102" y="190040"/>
                  </a:lnTo>
                  <a:lnTo>
                    <a:pt x="72073" y="188967"/>
                  </a:lnTo>
                  <a:lnTo>
                    <a:pt x="103047" y="200529"/>
                  </a:lnTo>
                  <a:lnTo>
                    <a:pt x="128863" y="224362"/>
                  </a:lnTo>
                  <a:lnTo>
                    <a:pt x="162579" y="274170"/>
                  </a:lnTo>
                  <a:lnTo>
                    <a:pt x="170307" y="297328"/>
                  </a:lnTo>
                  <a:lnTo>
                    <a:pt x="175269" y="356735"/>
                  </a:lnTo>
                  <a:lnTo>
                    <a:pt x="17649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331232" y="2103154"/>
              <a:ext cx="155653" cy="276287"/>
            </a:xfrm>
            <a:custGeom>
              <a:avLst/>
              <a:gdLst/>
              <a:ahLst/>
              <a:cxnLst/>
              <a:rect l="0" t="0" r="0" b="0"/>
              <a:pathLst>
                <a:path w="155653" h="276287">
                  <a:moveTo>
                    <a:pt x="28602" y="128887"/>
                  </a:moveTo>
                  <a:lnTo>
                    <a:pt x="39781" y="117709"/>
                  </a:lnTo>
                  <a:lnTo>
                    <a:pt x="101820" y="94043"/>
                  </a:lnTo>
                  <a:lnTo>
                    <a:pt x="133744" y="77749"/>
                  </a:lnTo>
                  <a:lnTo>
                    <a:pt x="148642" y="61705"/>
                  </a:lnTo>
                  <a:lnTo>
                    <a:pt x="154252" y="52514"/>
                  </a:lnTo>
                  <a:lnTo>
                    <a:pt x="155652" y="42877"/>
                  </a:lnTo>
                  <a:lnTo>
                    <a:pt x="150970" y="22810"/>
                  </a:lnTo>
                  <a:lnTo>
                    <a:pt x="145276" y="14885"/>
                  </a:lnTo>
                  <a:lnTo>
                    <a:pt x="129590" y="2960"/>
                  </a:lnTo>
                  <a:lnTo>
                    <a:pt x="107801" y="0"/>
                  </a:lnTo>
                  <a:lnTo>
                    <a:pt x="84859" y="3754"/>
                  </a:lnTo>
                  <a:lnTo>
                    <a:pt x="58789" y="19021"/>
                  </a:lnTo>
                  <a:lnTo>
                    <a:pt x="29019" y="48260"/>
                  </a:lnTo>
                  <a:lnTo>
                    <a:pt x="15919" y="68486"/>
                  </a:lnTo>
                  <a:lnTo>
                    <a:pt x="3137" y="107351"/>
                  </a:lnTo>
                  <a:lnTo>
                    <a:pt x="0" y="153052"/>
                  </a:lnTo>
                  <a:lnTo>
                    <a:pt x="7129" y="191029"/>
                  </a:lnTo>
                  <a:lnTo>
                    <a:pt x="29906" y="238951"/>
                  </a:lnTo>
                  <a:lnTo>
                    <a:pt x="44390" y="255014"/>
                  </a:lnTo>
                  <a:lnTo>
                    <a:pt x="69935" y="269463"/>
                  </a:lnTo>
                  <a:lnTo>
                    <a:pt x="91773" y="2762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615189" y="2726880"/>
              <a:ext cx="7237" cy="484312"/>
            </a:xfrm>
            <a:custGeom>
              <a:avLst/>
              <a:gdLst/>
              <a:ahLst/>
              <a:cxnLst/>
              <a:rect l="0" t="0" r="0" b="0"/>
              <a:pathLst>
                <a:path w="7237" h="484312">
                  <a:moveTo>
                    <a:pt x="7236" y="0"/>
                  </a:moveTo>
                  <a:lnTo>
                    <a:pt x="0" y="28726"/>
                  </a:lnTo>
                  <a:lnTo>
                    <a:pt x="477" y="92112"/>
                  </a:lnTo>
                  <a:lnTo>
                    <a:pt x="5234" y="142327"/>
                  </a:lnTo>
                  <a:lnTo>
                    <a:pt x="6642" y="201658"/>
                  </a:lnTo>
                  <a:lnTo>
                    <a:pt x="7060" y="260572"/>
                  </a:lnTo>
                  <a:lnTo>
                    <a:pt x="7183" y="318193"/>
                  </a:lnTo>
                  <a:lnTo>
                    <a:pt x="7219" y="373480"/>
                  </a:lnTo>
                  <a:lnTo>
                    <a:pt x="7233" y="434083"/>
                  </a:lnTo>
                  <a:lnTo>
                    <a:pt x="7236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761583" y="2931230"/>
              <a:ext cx="271454" cy="258905"/>
            </a:xfrm>
            <a:custGeom>
              <a:avLst/>
              <a:gdLst/>
              <a:ahLst/>
              <a:cxnLst/>
              <a:rect l="0" t="0" r="0" b="0"/>
              <a:pathLst>
                <a:path w="271454" h="258905">
                  <a:moveTo>
                    <a:pt x="155639" y="79920"/>
                  </a:moveTo>
                  <a:lnTo>
                    <a:pt x="155639" y="57563"/>
                  </a:lnTo>
                  <a:lnTo>
                    <a:pt x="149400" y="40348"/>
                  </a:lnTo>
                  <a:lnTo>
                    <a:pt x="137659" y="24898"/>
                  </a:lnTo>
                  <a:lnTo>
                    <a:pt x="120741" y="10232"/>
                  </a:lnTo>
                  <a:lnTo>
                    <a:pt x="98405" y="2154"/>
                  </a:lnTo>
                  <a:lnTo>
                    <a:pt x="85898" y="0"/>
                  </a:lnTo>
                  <a:lnTo>
                    <a:pt x="65761" y="3846"/>
                  </a:lnTo>
                  <a:lnTo>
                    <a:pt x="41272" y="19165"/>
                  </a:lnTo>
                  <a:lnTo>
                    <a:pt x="27601" y="33030"/>
                  </a:lnTo>
                  <a:lnTo>
                    <a:pt x="5432" y="80677"/>
                  </a:lnTo>
                  <a:lnTo>
                    <a:pt x="0" y="122908"/>
                  </a:lnTo>
                  <a:lnTo>
                    <a:pt x="6569" y="173939"/>
                  </a:lnTo>
                  <a:lnTo>
                    <a:pt x="16974" y="211763"/>
                  </a:lnTo>
                  <a:lnTo>
                    <a:pt x="28110" y="230543"/>
                  </a:lnTo>
                  <a:lnTo>
                    <a:pt x="43977" y="243570"/>
                  </a:lnTo>
                  <a:lnTo>
                    <a:pt x="53122" y="248682"/>
                  </a:lnTo>
                  <a:lnTo>
                    <a:pt x="72642" y="251241"/>
                  </a:lnTo>
                  <a:lnTo>
                    <a:pt x="93015" y="247310"/>
                  </a:lnTo>
                  <a:lnTo>
                    <a:pt x="113768" y="237763"/>
                  </a:lnTo>
                  <a:lnTo>
                    <a:pt x="128451" y="222602"/>
                  </a:lnTo>
                  <a:lnTo>
                    <a:pt x="143294" y="191216"/>
                  </a:lnTo>
                  <a:lnTo>
                    <a:pt x="148982" y="166820"/>
                  </a:lnTo>
                  <a:lnTo>
                    <a:pt x="145851" y="106268"/>
                  </a:lnTo>
                  <a:lnTo>
                    <a:pt x="146775" y="102164"/>
                  </a:lnTo>
                  <a:lnTo>
                    <a:pt x="148559" y="104108"/>
                  </a:lnTo>
                  <a:lnTo>
                    <a:pt x="154832" y="116407"/>
                  </a:lnTo>
                  <a:lnTo>
                    <a:pt x="198117" y="175682"/>
                  </a:lnTo>
                  <a:lnTo>
                    <a:pt x="246907" y="233781"/>
                  </a:lnTo>
                  <a:lnTo>
                    <a:pt x="271453" y="2589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063267" y="2908196"/>
              <a:ext cx="214699" cy="202262"/>
            </a:xfrm>
            <a:custGeom>
              <a:avLst/>
              <a:gdLst/>
              <a:ahLst/>
              <a:cxnLst/>
              <a:rect l="0" t="0" r="0" b="0"/>
              <a:pathLst>
                <a:path w="214699" h="202262">
                  <a:moveTo>
                    <a:pt x="159282" y="29254"/>
                  </a:moveTo>
                  <a:lnTo>
                    <a:pt x="141301" y="13613"/>
                  </a:lnTo>
                  <a:lnTo>
                    <a:pt x="124384" y="5535"/>
                  </a:lnTo>
                  <a:lnTo>
                    <a:pt x="89541" y="0"/>
                  </a:lnTo>
                  <a:lnTo>
                    <a:pt x="49581" y="3949"/>
                  </a:lnTo>
                  <a:lnTo>
                    <a:pt x="28248" y="12548"/>
                  </a:lnTo>
                  <a:lnTo>
                    <a:pt x="19284" y="18117"/>
                  </a:lnTo>
                  <a:lnTo>
                    <a:pt x="6203" y="33663"/>
                  </a:lnTo>
                  <a:lnTo>
                    <a:pt x="1077" y="42722"/>
                  </a:lnTo>
                  <a:lnTo>
                    <a:pt x="0" y="52271"/>
                  </a:lnTo>
                  <a:lnTo>
                    <a:pt x="5042" y="72239"/>
                  </a:lnTo>
                  <a:lnTo>
                    <a:pt x="18201" y="86573"/>
                  </a:lnTo>
                  <a:lnTo>
                    <a:pt x="26624" y="92034"/>
                  </a:lnTo>
                  <a:lnTo>
                    <a:pt x="45340" y="94981"/>
                  </a:lnTo>
                  <a:lnTo>
                    <a:pt x="104763" y="93932"/>
                  </a:lnTo>
                  <a:lnTo>
                    <a:pt x="167945" y="107124"/>
                  </a:lnTo>
                  <a:lnTo>
                    <a:pt x="195255" y="122777"/>
                  </a:lnTo>
                  <a:lnTo>
                    <a:pt x="207635" y="141790"/>
                  </a:lnTo>
                  <a:lnTo>
                    <a:pt x="214698" y="164668"/>
                  </a:lnTo>
                  <a:lnTo>
                    <a:pt x="213937" y="186534"/>
                  </a:lnTo>
                  <a:lnTo>
                    <a:pt x="208587" y="193769"/>
                  </a:lnTo>
                  <a:lnTo>
                    <a:pt x="190164" y="201808"/>
                  </a:lnTo>
                  <a:lnTo>
                    <a:pt x="169497" y="202261"/>
                  </a:lnTo>
                  <a:lnTo>
                    <a:pt x="117168" y="1871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348891" y="2726880"/>
              <a:ext cx="31586" cy="305328"/>
            </a:xfrm>
            <a:custGeom>
              <a:avLst/>
              <a:gdLst/>
              <a:ahLst/>
              <a:cxnLst/>
              <a:rect l="0" t="0" r="0" b="0"/>
              <a:pathLst>
                <a:path w="31586" h="305328">
                  <a:moveTo>
                    <a:pt x="0" y="0"/>
                  </a:moveTo>
                  <a:lnTo>
                    <a:pt x="0" y="57264"/>
                  </a:lnTo>
                  <a:lnTo>
                    <a:pt x="5589" y="118157"/>
                  </a:lnTo>
                  <a:lnTo>
                    <a:pt x="18212" y="181027"/>
                  </a:lnTo>
                  <a:lnTo>
                    <a:pt x="20495" y="235540"/>
                  </a:lnTo>
                  <a:lnTo>
                    <a:pt x="29316" y="292902"/>
                  </a:lnTo>
                  <a:lnTo>
                    <a:pt x="31585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264663" y="2800580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37948" y="14654"/>
                  </a:lnTo>
                  <a:lnTo>
                    <a:pt x="86564" y="22132"/>
                  </a:lnTo>
                  <a:lnTo>
                    <a:pt x="34473" y="3747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643482" y="3211248"/>
              <a:ext cx="779110" cy="63115"/>
            </a:xfrm>
            <a:custGeom>
              <a:avLst/>
              <a:gdLst/>
              <a:ahLst/>
              <a:cxnLst/>
              <a:rect l="0" t="0" r="0" b="0"/>
              <a:pathLst>
                <a:path w="779110" h="63115">
                  <a:moveTo>
                    <a:pt x="779109" y="10472"/>
                  </a:moveTo>
                  <a:lnTo>
                    <a:pt x="730177" y="2138"/>
                  </a:lnTo>
                  <a:lnTo>
                    <a:pt x="682332" y="594"/>
                  </a:lnTo>
                  <a:lnTo>
                    <a:pt x="631111" y="136"/>
                  </a:lnTo>
                  <a:lnTo>
                    <a:pt x="578890" y="0"/>
                  </a:lnTo>
                  <a:lnTo>
                    <a:pt x="523252" y="3080"/>
                  </a:lnTo>
                  <a:lnTo>
                    <a:pt x="462313" y="8281"/>
                  </a:lnTo>
                  <a:lnTo>
                    <a:pt x="409163" y="12942"/>
                  </a:lnTo>
                  <a:lnTo>
                    <a:pt x="361829" y="21732"/>
                  </a:lnTo>
                  <a:lnTo>
                    <a:pt x="303351" y="28626"/>
                  </a:lnTo>
                  <a:lnTo>
                    <a:pt x="247808" y="33789"/>
                  </a:lnTo>
                  <a:lnTo>
                    <a:pt x="195477" y="42727"/>
                  </a:lnTo>
                  <a:lnTo>
                    <a:pt x="135518" y="49665"/>
                  </a:lnTo>
                  <a:lnTo>
                    <a:pt x="76418" y="51721"/>
                  </a:lnTo>
                  <a:lnTo>
                    <a:pt x="31220" y="55449"/>
                  </a:lnTo>
                  <a:lnTo>
                    <a:pt x="0" y="63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772823" y="2694601"/>
              <a:ext cx="197251" cy="451654"/>
            </a:xfrm>
            <a:custGeom>
              <a:avLst/>
              <a:gdLst/>
              <a:ahLst/>
              <a:cxnLst/>
              <a:rect l="0" t="0" r="0" b="0"/>
              <a:pathLst>
                <a:path w="197251" h="451654">
                  <a:moveTo>
                    <a:pt x="197250" y="274435"/>
                  </a:moveTo>
                  <a:lnTo>
                    <a:pt x="172033" y="251558"/>
                  </a:lnTo>
                  <a:lnTo>
                    <a:pt x="153287" y="241651"/>
                  </a:lnTo>
                  <a:lnTo>
                    <a:pt x="133257" y="239587"/>
                  </a:lnTo>
                  <a:lnTo>
                    <a:pt x="113826" y="243739"/>
                  </a:lnTo>
                  <a:lnTo>
                    <a:pt x="59371" y="279809"/>
                  </a:lnTo>
                  <a:lnTo>
                    <a:pt x="38874" y="297880"/>
                  </a:lnTo>
                  <a:lnTo>
                    <a:pt x="18782" y="333374"/>
                  </a:lnTo>
                  <a:lnTo>
                    <a:pt x="2683" y="380054"/>
                  </a:lnTo>
                  <a:lnTo>
                    <a:pt x="0" y="418293"/>
                  </a:lnTo>
                  <a:lnTo>
                    <a:pt x="3518" y="441317"/>
                  </a:lnTo>
                  <a:lnTo>
                    <a:pt x="9604" y="447691"/>
                  </a:lnTo>
                  <a:lnTo>
                    <a:pt x="18340" y="450770"/>
                  </a:lnTo>
                  <a:lnTo>
                    <a:pt x="28843" y="451653"/>
                  </a:lnTo>
                  <a:lnTo>
                    <a:pt x="52992" y="443276"/>
                  </a:lnTo>
                  <a:lnTo>
                    <a:pt x="76983" y="427854"/>
                  </a:lnTo>
                  <a:lnTo>
                    <a:pt x="102473" y="399441"/>
                  </a:lnTo>
                  <a:lnTo>
                    <a:pt x="122160" y="355280"/>
                  </a:lnTo>
                  <a:lnTo>
                    <a:pt x="140914" y="296433"/>
                  </a:lnTo>
                  <a:lnTo>
                    <a:pt x="155099" y="247324"/>
                  </a:lnTo>
                  <a:lnTo>
                    <a:pt x="159799" y="214422"/>
                  </a:lnTo>
                  <a:lnTo>
                    <a:pt x="155867" y="159947"/>
                  </a:lnTo>
                  <a:lnTo>
                    <a:pt x="144058" y="102081"/>
                  </a:lnTo>
                  <a:lnTo>
                    <a:pt x="130461" y="40608"/>
                  </a:lnTo>
                  <a:lnTo>
                    <a:pt x="120008" y="3162"/>
                  </a:lnTo>
                  <a:lnTo>
                    <a:pt x="117679" y="0"/>
                  </a:lnTo>
                  <a:lnTo>
                    <a:pt x="116127" y="2571"/>
                  </a:lnTo>
                  <a:lnTo>
                    <a:pt x="113294" y="65878"/>
                  </a:lnTo>
                  <a:lnTo>
                    <a:pt x="118665" y="126004"/>
                  </a:lnTo>
                  <a:lnTo>
                    <a:pt x="129820" y="178565"/>
                  </a:lnTo>
                  <a:lnTo>
                    <a:pt x="133237" y="232794"/>
                  </a:lnTo>
                  <a:lnTo>
                    <a:pt x="139502" y="288566"/>
                  </a:lnTo>
                  <a:lnTo>
                    <a:pt x="153173" y="335068"/>
                  </a:lnTo>
                  <a:lnTo>
                    <a:pt x="176192" y="3691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054300" y="2926922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21057" y="0"/>
                  </a:moveTo>
                  <a:lnTo>
                    <a:pt x="6403" y="55141"/>
                  </a:lnTo>
                  <a:lnTo>
                    <a:pt x="1264" y="110934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064829" y="28005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149057" y="2916196"/>
              <a:ext cx="168359" cy="410810"/>
            </a:xfrm>
            <a:custGeom>
              <a:avLst/>
              <a:gdLst/>
              <a:ahLst/>
              <a:cxnLst/>
              <a:rect l="0" t="0" r="0" b="0"/>
              <a:pathLst>
                <a:path w="168359" h="410810">
                  <a:moveTo>
                    <a:pt x="147399" y="84425"/>
                  </a:moveTo>
                  <a:lnTo>
                    <a:pt x="144279" y="41734"/>
                  </a:lnTo>
                  <a:lnTo>
                    <a:pt x="137823" y="22168"/>
                  </a:lnTo>
                  <a:lnTo>
                    <a:pt x="127155" y="5672"/>
                  </a:lnTo>
                  <a:lnTo>
                    <a:pt x="118695" y="1508"/>
                  </a:lnTo>
                  <a:lnTo>
                    <a:pt x="96817" y="0"/>
                  </a:lnTo>
                  <a:lnTo>
                    <a:pt x="77735" y="6349"/>
                  </a:lnTo>
                  <a:lnTo>
                    <a:pt x="61455" y="18139"/>
                  </a:lnTo>
                  <a:lnTo>
                    <a:pt x="46421" y="35078"/>
                  </a:lnTo>
                  <a:lnTo>
                    <a:pt x="30391" y="69934"/>
                  </a:lnTo>
                  <a:lnTo>
                    <a:pt x="23823" y="109897"/>
                  </a:lnTo>
                  <a:lnTo>
                    <a:pt x="28525" y="131231"/>
                  </a:lnTo>
                  <a:lnTo>
                    <a:pt x="33055" y="140196"/>
                  </a:lnTo>
                  <a:lnTo>
                    <a:pt x="40753" y="146172"/>
                  </a:lnTo>
                  <a:lnTo>
                    <a:pt x="61786" y="152813"/>
                  </a:lnTo>
                  <a:lnTo>
                    <a:pt x="94346" y="150962"/>
                  </a:lnTo>
                  <a:lnTo>
                    <a:pt x="112511" y="139733"/>
                  </a:lnTo>
                  <a:lnTo>
                    <a:pt x="127213" y="123045"/>
                  </a:lnTo>
                  <a:lnTo>
                    <a:pt x="150099" y="73437"/>
                  </a:lnTo>
                  <a:lnTo>
                    <a:pt x="152708" y="71250"/>
                  </a:lnTo>
                  <a:lnTo>
                    <a:pt x="154448" y="74472"/>
                  </a:lnTo>
                  <a:lnTo>
                    <a:pt x="165955" y="130634"/>
                  </a:lnTo>
                  <a:lnTo>
                    <a:pt x="167962" y="183500"/>
                  </a:lnTo>
                  <a:lnTo>
                    <a:pt x="168358" y="240173"/>
                  </a:lnTo>
                  <a:lnTo>
                    <a:pt x="166087" y="288240"/>
                  </a:lnTo>
                  <a:lnTo>
                    <a:pt x="145545" y="343877"/>
                  </a:lnTo>
                  <a:lnTo>
                    <a:pt x="131367" y="364684"/>
                  </a:lnTo>
                  <a:lnTo>
                    <a:pt x="103654" y="382974"/>
                  </a:lnTo>
                  <a:lnTo>
                    <a:pt x="46838" y="403359"/>
                  </a:lnTo>
                  <a:lnTo>
                    <a:pt x="0" y="4108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391212" y="2947979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10529" y="0"/>
                  </a:moveTo>
                  <a:lnTo>
                    <a:pt x="2195" y="3747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380684" y="276899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570197" y="2684766"/>
              <a:ext cx="31586" cy="305328"/>
            </a:xfrm>
            <a:custGeom>
              <a:avLst/>
              <a:gdLst/>
              <a:ahLst/>
              <a:cxnLst/>
              <a:rect l="0" t="0" r="0" b="0"/>
              <a:pathLst>
                <a:path w="31586" h="305328">
                  <a:moveTo>
                    <a:pt x="31585" y="0"/>
                  </a:moveTo>
                  <a:lnTo>
                    <a:pt x="20407" y="16768"/>
                  </a:lnTo>
                  <a:lnTo>
                    <a:pt x="8710" y="72326"/>
                  </a:lnTo>
                  <a:lnTo>
                    <a:pt x="1147" y="135737"/>
                  </a:lnTo>
                  <a:lnTo>
                    <a:pt x="340" y="184238"/>
                  </a:lnTo>
                  <a:lnTo>
                    <a:pt x="100" y="235653"/>
                  </a:lnTo>
                  <a:lnTo>
                    <a:pt x="20" y="289831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496497" y="2800580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95647" y="16788"/>
                  </a:lnTo>
                  <a:lnTo>
                    <a:pt x="41596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903371" y="2851240"/>
              <a:ext cx="235365" cy="244139"/>
            </a:xfrm>
            <a:custGeom>
              <a:avLst/>
              <a:gdLst/>
              <a:ahLst/>
              <a:cxnLst/>
              <a:rect l="0" t="0" r="0" b="0"/>
              <a:pathLst>
                <a:path w="235365" h="244139">
                  <a:moveTo>
                    <a:pt x="182722" y="75682"/>
                  </a:moveTo>
                  <a:lnTo>
                    <a:pt x="182722" y="53325"/>
                  </a:lnTo>
                  <a:lnTo>
                    <a:pt x="173363" y="32990"/>
                  </a:lnTo>
                  <a:lnTo>
                    <a:pt x="165954" y="22654"/>
                  </a:lnTo>
                  <a:lnTo>
                    <a:pt x="145244" y="8050"/>
                  </a:lnTo>
                  <a:lnTo>
                    <a:pt x="121611" y="0"/>
                  </a:lnTo>
                  <a:lnTo>
                    <a:pt x="99409" y="321"/>
                  </a:lnTo>
                  <a:lnTo>
                    <a:pt x="67180" y="12669"/>
                  </a:lnTo>
                  <a:lnTo>
                    <a:pt x="35404" y="31145"/>
                  </a:lnTo>
                  <a:lnTo>
                    <a:pt x="20541" y="47699"/>
                  </a:lnTo>
                  <a:lnTo>
                    <a:pt x="1468" y="86922"/>
                  </a:lnTo>
                  <a:lnTo>
                    <a:pt x="0" y="110704"/>
                  </a:lnTo>
                  <a:lnTo>
                    <a:pt x="1245" y="123596"/>
                  </a:lnTo>
                  <a:lnTo>
                    <a:pt x="11988" y="147280"/>
                  </a:lnTo>
                  <a:lnTo>
                    <a:pt x="19767" y="158509"/>
                  </a:lnTo>
                  <a:lnTo>
                    <a:pt x="29631" y="164825"/>
                  </a:lnTo>
                  <a:lnTo>
                    <a:pt x="53071" y="168723"/>
                  </a:lnTo>
                  <a:lnTo>
                    <a:pt x="86985" y="164341"/>
                  </a:lnTo>
                  <a:lnTo>
                    <a:pt x="113671" y="150045"/>
                  </a:lnTo>
                  <a:lnTo>
                    <a:pt x="125907" y="134468"/>
                  </a:lnTo>
                  <a:lnTo>
                    <a:pt x="143293" y="95873"/>
                  </a:lnTo>
                  <a:lnTo>
                    <a:pt x="147078" y="94992"/>
                  </a:lnTo>
                  <a:lnTo>
                    <a:pt x="150770" y="100253"/>
                  </a:lnTo>
                  <a:lnTo>
                    <a:pt x="175281" y="160218"/>
                  </a:lnTo>
                  <a:lnTo>
                    <a:pt x="214579" y="219988"/>
                  </a:lnTo>
                  <a:lnTo>
                    <a:pt x="235364" y="2441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9254376" y="2815571"/>
              <a:ext cx="169977" cy="216637"/>
            </a:xfrm>
            <a:custGeom>
              <a:avLst/>
              <a:gdLst/>
              <a:ahLst/>
              <a:cxnLst/>
              <a:rect l="0" t="0" r="0" b="0"/>
              <a:pathLst>
                <a:path w="169977" h="216637">
                  <a:moveTo>
                    <a:pt x="115986" y="6066"/>
                  </a:moveTo>
                  <a:lnTo>
                    <a:pt x="83534" y="0"/>
                  </a:lnTo>
                  <a:lnTo>
                    <a:pt x="62959" y="2590"/>
                  </a:lnTo>
                  <a:lnTo>
                    <a:pt x="31644" y="16215"/>
                  </a:lnTo>
                  <a:lnTo>
                    <a:pt x="5728" y="35069"/>
                  </a:lnTo>
                  <a:lnTo>
                    <a:pt x="1537" y="42949"/>
                  </a:lnTo>
                  <a:lnTo>
                    <a:pt x="0" y="61063"/>
                  </a:lnTo>
                  <a:lnTo>
                    <a:pt x="3567" y="68467"/>
                  </a:lnTo>
                  <a:lnTo>
                    <a:pt x="16889" y="79813"/>
                  </a:lnTo>
                  <a:lnTo>
                    <a:pt x="80006" y="104028"/>
                  </a:lnTo>
                  <a:lnTo>
                    <a:pt x="131713" y="119480"/>
                  </a:lnTo>
                  <a:lnTo>
                    <a:pt x="150662" y="130952"/>
                  </a:lnTo>
                  <a:lnTo>
                    <a:pt x="163763" y="146968"/>
                  </a:lnTo>
                  <a:lnTo>
                    <a:pt x="168894" y="156153"/>
                  </a:lnTo>
                  <a:lnTo>
                    <a:pt x="169976" y="164616"/>
                  </a:lnTo>
                  <a:lnTo>
                    <a:pt x="164938" y="180257"/>
                  </a:lnTo>
                  <a:lnTo>
                    <a:pt x="143359" y="202218"/>
                  </a:lnTo>
                  <a:lnTo>
                    <a:pt x="121523" y="210228"/>
                  </a:lnTo>
                  <a:lnTo>
                    <a:pt x="86042" y="214737"/>
                  </a:lnTo>
                  <a:lnTo>
                    <a:pt x="52816" y="2166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843523" y="3432290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21057" y="0"/>
                  </a:moveTo>
                  <a:lnTo>
                    <a:pt x="9878" y="11178"/>
                  </a:lnTo>
                  <a:lnTo>
                    <a:pt x="4390" y="29144"/>
                  </a:lnTo>
                  <a:lnTo>
                    <a:pt x="867" y="84395"/>
                  </a:lnTo>
                  <a:lnTo>
                    <a:pt x="171" y="144399"/>
                  </a:lnTo>
                  <a:lnTo>
                    <a:pt x="51" y="193043"/>
                  </a:lnTo>
                  <a:lnTo>
                    <a:pt x="11" y="248875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759295" y="3495461"/>
              <a:ext cx="221100" cy="63172"/>
            </a:xfrm>
            <a:custGeom>
              <a:avLst/>
              <a:gdLst/>
              <a:ahLst/>
              <a:cxnLst/>
              <a:rect l="0" t="0" r="0" b="0"/>
              <a:pathLst>
                <a:path w="221100" h="63172">
                  <a:moveTo>
                    <a:pt x="221099" y="0"/>
                  </a:moveTo>
                  <a:lnTo>
                    <a:pt x="166053" y="17958"/>
                  </a:lnTo>
                  <a:lnTo>
                    <a:pt x="106586" y="35149"/>
                  </a:lnTo>
                  <a:lnTo>
                    <a:pt x="52814" y="5264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990922" y="3400704"/>
              <a:ext cx="154992" cy="231628"/>
            </a:xfrm>
            <a:custGeom>
              <a:avLst/>
              <a:gdLst/>
              <a:ahLst/>
              <a:cxnLst/>
              <a:rect l="0" t="0" r="0" b="0"/>
              <a:pathLst>
                <a:path w="154992" h="231628">
                  <a:moveTo>
                    <a:pt x="0" y="0"/>
                  </a:moveTo>
                  <a:lnTo>
                    <a:pt x="3120" y="42692"/>
                  </a:lnTo>
                  <a:lnTo>
                    <a:pt x="16789" y="103238"/>
                  </a:lnTo>
                  <a:lnTo>
                    <a:pt x="26084" y="166569"/>
                  </a:lnTo>
                  <a:lnTo>
                    <a:pt x="35544" y="199483"/>
                  </a:lnTo>
                  <a:lnTo>
                    <a:pt x="37734" y="200839"/>
                  </a:lnTo>
                  <a:lnTo>
                    <a:pt x="50135" y="146853"/>
                  </a:lnTo>
                  <a:lnTo>
                    <a:pt x="61128" y="116822"/>
                  </a:lnTo>
                  <a:lnTo>
                    <a:pt x="72401" y="100274"/>
                  </a:lnTo>
                  <a:lnTo>
                    <a:pt x="81023" y="94925"/>
                  </a:lnTo>
                  <a:lnTo>
                    <a:pt x="103081" y="88982"/>
                  </a:lnTo>
                  <a:lnTo>
                    <a:pt x="113174" y="89737"/>
                  </a:lnTo>
                  <a:lnTo>
                    <a:pt x="130629" y="96815"/>
                  </a:lnTo>
                  <a:lnTo>
                    <a:pt x="143065" y="110880"/>
                  </a:lnTo>
                  <a:lnTo>
                    <a:pt x="148018" y="119543"/>
                  </a:lnTo>
                  <a:lnTo>
                    <a:pt x="154991" y="159682"/>
                  </a:lnTo>
                  <a:lnTo>
                    <a:pt x="149208" y="213704"/>
                  </a:lnTo>
                  <a:lnTo>
                    <a:pt x="147399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182901" y="3453420"/>
              <a:ext cx="119621" cy="199969"/>
            </a:xfrm>
            <a:custGeom>
              <a:avLst/>
              <a:gdLst/>
              <a:ahLst/>
              <a:cxnLst/>
              <a:rect l="0" t="0" r="0" b="0"/>
              <a:pathLst>
                <a:path w="119621" h="199969">
                  <a:moveTo>
                    <a:pt x="29120" y="126269"/>
                  </a:moveTo>
                  <a:lnTo>
                    <a:pt x="47100" y="110628"/>
                  </a:lnTo>
                  <a:lnTo>
                    <a:pt x="87683" y="85836"/>
                  </a:lnTo>
                  <a:lnTo>
                    <a:pt x="109512" y="66065"/>
                  </a:lnTo>
                  <a:lnTo>
                    <a:pt x="117492" y="46090"/>
                  </a:lnTo>
                  <a:lnTo>
                    <a:pt x="119620" y="34212"/>
                  </a:lnTo>
                  <a:lnTo>
                    <a:pt x="117529" y="23953"/>
                  </a:lnTo>
                  <a:lnTo>
                    <a:pt x="105847" y="6316"/>
                  </a:lnTo>
                  <a:lnTo>
                    <a:pt x="96649" y="1847"/>
                  </a:lnTo>
                  <a:lnTo>
                    <a:pt x="73950" y="0"/>
                  </a:lnTo>
                  <a:lnTo>
                    <a:pt x="40453" y="11127"/>
                  </a:lnTo>
                  <a:lnTo>
                    <a:pt x="25189" y="25962"/>
                  </a:lnTo>
                  <a:lnTo>
                    <a:pt x="5857" y="64081"/>
                  </a:lnTo>
                  <a:lnTo>
                    <a:pt x="0" y="100564"/>
                  </a:lnTo>
                  <a:lnTo>
                    <a:pt x="3854" y="135420"/>
                  </a:lnTo>
                  <a:lnTo>
                    <a:pt x="12431" y="154122"/>
                  </a:lnTo>
                  <a:lnTo>
                    <a:pt x="17994" y="162386"/>
                  </a:lnTo>
                  <a:lnTo>
                    <a:pt x="33534" y="174686"/>
                  </a:lnTo>
                  <a:lnTo>
                    <a:pt x="80004" y="194732"/>
                  </a:lnTo>
                  <a:lnTo>
                    <a:pt x="102819" y="199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664746" y="3379647"/>
              <a:ext cx="10529" cy="221100"/>
            </a:xfrm>
            <a:custGeom>
              <a:avLst/>
              <a:gdLst/>
              <a:ahLst/>
              <a:cxnLst/>
              <a:rect l="0" t="0" r="0" b="0"/>
              <a:pathLst>
                <a:path w="10529" h="221100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7236" y="180141"/>
                  </a:lnTo>
                  <a:lnTo>
                    <a:pt x="10528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721447" y="3458831"/>
              <a:ext cx="112006" cy="173501"/>
            </a:xfrm>
            <a:custGeom>
              <a:avLst/>
              <a:gdLst/>
              <a:ahLst/>
              <a:cxnLst/>
              <a:rect l="0" t="0" r="0" b="0"/>
              <a:pathLst>
                <a:path w="112006" h="173501">
                  <a:moveTo>
                    <a:pt x="16999" y="99801"/>
                  </a:moveTo>
                  <a:lnTo>
                    <a:pt x="51896" y="70492"/>
                  </a:lnTo>
                  <a:lnTo>
                    <a:pt x="106456" y="38567"/>
                  </a:lnTo>
                  <a:lnTo>
                    <a:pt x="110562" y="30902"/>
                  </a:lnTo>
                  <a:lnTo>
                    <a:pt x="112005" y="13028"/>
                  </a:lnTo>
                  <a:lnTo>
                    <a:pt x="107242" y="6857"/>
                  </a:lnTo>
                  <a:lnTo>
                    <a:pt x="89472" y="0"/>
                  </a:lnTo>
                  <a:lnTo>
                    <a:pt x="58749" y="1730"/>
                  </a:lnTo>
                  <a:lnTo>
                    <a:pt x="41014" y="9810"/>
                  </a:lnTo>
                  <a:lnTo>
                    <a:pt x="10563" y="34062"/>
                  </a:lnTo>
                  <a:lnTo>
                    <a:pt x="2440" y="53816"/>
                  </a:lnTo>
                  <a:lnTo>
                    <a:pt x="0" y="78193"/>
                  </a:lnTo>
                  <a:lnTo>
                    <a:pt x="6372" y="117055"/>
                  </a:lnTo>
                  <a:lnTo>
                    <a:pt x="16565" y="140225"/>
                  </a:lnTo>
                  <a:lnTo>
                    <a:pt x="32013" y="155982"/>
                  </a:lnTo>
                  <a:lnTo>
                    <a:pt x="59112" y="1735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914304" y="3463983"/>
              <a:ext cx="171583" cy="151452"/>
            </a:xfrm>
            <a:custGeom>
              <a:avLst/>
              <a:gdLst/>
              <a:ahLst/>
              <a:cxnLst/>
              <a:rect l="0" t="0" r="0" b="0"/>
              <a:pathLst>
                <a:path w="171583" h="151452">
                  <a:moveTo>
                    <a:pt x="108411" y="84120"/>
                  </a:moveTo>
                  <a:lnTo>
                    <a:pt x="114000" y="67353"/>
                  </a:lnTo>
                  <a:lnTo>
                    <a:pt x="111887" y="34568"/>
                  </a:lnTo>
                  <a:lnTo>
                    <a:pt x="103717" y="14914"/>
                  </a:lnTo>
                  <a:lnTo>
                    <a:pt x="98262" y="6397"/>
                  </a:lnTo>
                  <a:lnTo>
                    <a:pt x="91117" y="1889"/>
                  </a:lnTo>
                  <a:lnTo>
                    <a:pt x="73819" y="0"/>
                  </a:lnTo>
                  <a:lnTo>
                    <a:pt x="44349" y="5513"/>
                  </a:lnTo>
                  <a:lnTo>
                    <a:pt x="26907" y="20718"/>
                  </a:lnTo>
                  <a:lnTo>
                    <a:pt x="12526" y="43073"/>
                  </a:lnTo>
                  <a:lnTo>
                    <a:pt x="2234" y="68607"/>
                  </a:lnTo>
                  <a:lnTo>
                    <a:pt x="0" y="92434"/>
                  </a:lnTo>
                  <a:lnTo>
                    <a:pt x="8098" y="136325"/>
                  </a:lnTo>
                  <a:lnTo>
                    <a:pt x="14629" y="143490"/>
                  </a:lnTo>
                  <a:lnTo>
                    <a:pt x="34365" y="151451"/>
                  </a:lnTo>
                  <a:lnTo>
                    <a:pt x="43839" y="151234"/>
                  </a:lnTo>
                  <a:lnTo>
                    <a:pt x="60606" y="144754"/>
                  </a:lnTo>
                  <a:lnTo>
                    <a:pt x="75856" y="127836"/>
                  </a:lnTo>
                  <a:lnTo>
                    <a:pt x="99121" y="84437"/>
                  </a:lnTo>
                  <a:lnTo>
                    <a:pt x="107746" y="43022"/>
                  </a:lnTo>
                  <a:lnTo>
                    <a:pt x="110307" y="45023"/>
                  </a:lnTo>
                  <a:lnTo>
                    <a:pt x="147742" y="105970"/>
                  </a:lnTo>
                  <a:lnTo>
                    <a:pt x="171582" y="1367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173236" y="3263834"/>
              <a:ext cx="70578" cy="315856"/>
            </a:xfrm>
            <a:custGeom>
              <a:avLst/>
              <a:gdLst/>
              <a:ahLst/>
              <a:cxnLst/>
              <a:rect l="0" t="0" r="0" b="0"/>
              <a:pathLst>
                <a:path w="70578" h="315856">
                  <a:moveTo>
                    <a:pt x="70577" y="315855"/>
                  </a:moveTo>
                  <a:lnTo>
                    <a:pt x="46858" y="271892"/>
                  </a:lnTo>
                  <a:lnTo>
                    <a:pt x="28575" y="209402"/>
                  </a:lnTo>
                  <a:lnTo>
                    <a:pt x="14447" y="154187"/>
                  </a:lnTo>
                  <a:lnTo>
                    <a:pt x="0" y="92531"/>
                  </a:lnTo>
                  <a:lnTo>
                    <a:pt x="922" y="55102"/>
                  </a:lnTo>
                  <a:lnTo>
                    <a:pt x="6864" y="33848"/>
                  </a:lnTo>
                  <a:lnTo>
                    <a:pt x="17304" y="16604"/>
                  </a:lnTo>
                  <a:lnTo>
                    <a:pt x="26623" y="7379"/>
                  </a:lnTo>
                  <a:lnTo>
                    <a:pt x="3899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159585" y="3421761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81825" y="16789"/>
                  </a:lnTo>
                  <a:lnTo>
                    <a:pt x="22358" y="2608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391212" y="353757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391212" y="35375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4118837" y="3053264"/>
            <a:ext cx="1002020" cy="290408"/>
            <a:chOff x="4118837" y="3053264"/>
            <a:chExt cx="1002020" cy="290408"/>
          </a:xfrm>
        </p:grpSpPr>
        <p:sp>
          <p:nvSpPr>
            <p:cNvPr id="87" name="Freeform 86"/>
            <p:cNvSpPr/>
            <p:nvPr/>
          </p:nvSpPr>
          <p:spPr>
            <a:xfrm>
              <a:off x="4118837" y="3053264"/>
              <a:ext cx="18863" cy="252685"/>
            </a:xfrm>
            <a:custGeom>
              <a:avLst/>
              <a:gdLst/>
              <a:ahLst/>
              <a:cxnLst/>
              <a:rect l="0" t="0" r="0" b="0"/>
              <a:pathLst>
                <a:path w="18863" h="252685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9" y="126720"/>
                  </a:lnTo>
                  <a:lnTo>
                    <a:pt x="9240" y="185385"/>
                  </a:lnTo>
                  <a:lnTo>
                    <a:pt x="16615" y="232674"/>
                  </a:lnTo>
                  <a:lnTo>
                    <a:pt x="18862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268103" y="3092359"/>
              <a:ext cx="266797" cy="212089"/>
            </a:xfrm>
            <a:custGeom>
              <a:avLst/>
              <a:gdLst/>
              <a:ahLst/>
              <a:cxnLst/>
              <a:rect l="0" t="0" r="0" b="0"/>
              <a:pathLst>
                <a:path w="266797" h="212089">
                  <a:moveTo>
                    <a:pt x="164394" y="13547"/>
                  </a:moveTo>
                  <a:lnTo>
                    <a:pt x="147627" y="2369"/>
                  </a:lnTo>
                  <a:lnTo>
                    <a:pt x="130036" y="0"/>
                  </a:lnTo>
                  <a:lnTo>
                    <a:pt x="90147" y="8012"/>
                  </a:lnTo>
                  <a:lnTo>
                    <a:pt x="58947" y="23086"/>
                  </a:lnTo>
                  <a:lnTo>
                    <a:pt x="10578" y="71967"/>
                  </a:lnTo>
                  <a:lnTo>
                    <a:pt x="2445" y="96053"/>
                  </a:lnTo>
                  <a:lnTo>
                    <a:pt x="0" y="123916"/>
                  </a:lnTo>
                  <a:lnTo>
                    <a:pt x="2813" y="147998"/>
                  </a:lnTo>
                  <a:lnTo>
                    <a:pt x="16562" y="181286"/>
                  </a:lnTo>
                  <a:lnTo>
                    <a:pt x="32011" y="196503"/>
                  </a:lnTo>
                  <a:lnTo>
                    <a:pt x="51744" y="205995"/>
                  </a:lnTo>
                  <a:lnTo>
                    <a:pt x="102541" y="212088"/>
                  </a:lnTo>
                  <a:lnTo>
                    <a:pt x="140608" y="210025"/>
                  </a:lnTo>
                  <a:lnTo>
                    <a:pt x="174114" y="198885"/>
                  </a:lnTo>
                  <a:lnTo>
                    <a:pt x="234903" y="168913"/>
                  </a:lnTo>
                  <a:lnTo>
                    <a:pt x="249544" y="155129"/>
                  </a:lnTo>
                  <a:lnTo>
                    <a:pt x="259950" y="137304"/>
                  </a:lnTo>
                  <a:lnTo>
                    <a:pt x="266796" y="101948"/>
                  </a:lnTo>
                  <a:lnTo>
                    <a:pt x="263236" y="67427"/>
                  </a:lnTo>
                  <a:lnTo>
                    <a:pt x="251607" y="48802"/>
                  </a:lnTo>
                  <a:lnTo>
                    <a:pt x="243594" y="40560"/>
                  </a:lnTo>
                  <a:lnTo>
                    <a:pt x="225330" y="31402"/>
                  </a:lnTo>
                  <a:lnTo>
                    <a:pt x="195979" y="240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886426" y="3063792"/>
              <a:ext cx="234431" cy="279880"/>
            </a:xfrm>
            <a:custGeom>
              <a:avLst/>
              <a:gdLst/>
              <a:ahLst/>
              <a:cxnLst/>
              <a:rect l="0" t="0" r="0" b="0"/>
              <a:pathLst>
                <a:path w="234431" h="279880">
                  <a:moveTo>
                    <a:pt x="135667" y="0"/>
                  </a:moveTo>
                  <a:lnTo>
                    <a:pt x="82962" y="19129"/>
                  </a:lnTo>
                  <a:lnTo>
                    <a:pt x="44874" y="49803"/>
                  </a:lnTo>
                  <a:lnTo>
                    <a:pt x="17604" y="85747"/>
                  </a:lnTo>
                  <a:lnTo>
                    <a:pt x="4889" y="117434"/>
                  </a:lnTo>
                  <a:lnTo>
                    <a:pt x="0" y="169470"/>
                  </a:lnTo>
                  <a:lnTo>
                    <a:pt x="1671" y="195813"/>
                  </a:lnTo>
                  <a:lnTo>
                    <a:pt x="15766" y="229204"/>
                  </a:lnTo>
                  <a:lnTo>
                    <a:pt x="28175" y="246538"/>
                  </a:lnTo>
                  <a:lnTo>
                    <a:pt x="59494" y="269451"/>
                  </a:lnTo>
                  <a:lnTo>
                    <a:pt x="98409" y="279879"/>
                  </a:lnTo>
                  <a:lnTo>
                    <a:pt x="133986" y="277380"/>
                  </a:lnTo>
                  <a:lnTo>
                    <a:pt x="152857" y="269119"/>
                  </a:lnTo>
                  <a:lnTo>
                    <a:pt x="205631" y="224338"/>
                  </a:lnTo>
                  <a:lnTo>
                    <a:pt x="221258" y="197882"/>
                  </a:lnTo>
                  <a:lnTo>
                    <a:pt x="233297" y="167816"/>
                  </a:lnTo>
                  <a:lnTo>
                    <a:pt x="234430" y="147115"/>
                  </a:lnTo>
                  <a:lnTo>
                    <a:pt x="225626" y="94051"/>
                  </a:lnTo>
                  <a:lnTo>
                    <a:pt x="205386" y="46394"/>
                  </a:lnTo>
                  <a:lnTo>
                    <a:pt x="188309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4274570" y="3400704"/>
            <a:ext cx="968622" cy="361705"/>
            <a:chOff x="4274570" y="3400704"/>
            <a:chExt cx="968622" cy="361705"/>
          </a:xfrm>
        </p:grpSpPr>
        <p:sp>
          <p:nvSpPr>
            <p:cNvPr id="91" name="Freeform 90"/>
            <p:cNvSpPr/>
            <p:nvPr/>
          </p:nvSpPr>
          <p:spPr>
            <a:xfrm>
              <a:off x="4974390" y="3455977"/>
              <a:ext cx="268802" cy="306432"/>
            </a:xfrm>
            <a:custGeom>
              <a:avLst/>
              <a:gdLst/>
              <a:ahLst/>
              <a:cxnLst/>
              <a:rect l="0" t="0" r="0" b="0"/>
              <a:pathLst>
                <a:path w="268802" h="306432">
                  <a:moveTo>
                    <a:pt x="5589" y="39484"/>
                  </a:moveTo>
                  <a:lnTo>
                    <a:pt x="0" y="56252"/>
                  </a:lnTo>
                  <a:lnTo>
                    <a:pt x="1863" y="58851"/>
                  </a:lnTo>
                  <a:lnTo>
                    <a:pt x="6614" y="58244"/>
                  </a:lnTo>
                  <a:lnTo>
                    <a:pt x="69437" y="21185"/>
                  </a:lnTo>
                  <a:lnTo>
                    <a:pt x="100546" y="6246"/>
                  </a:lnTo>
                  <a:lnTo>
                    <a:pt x="137579" y="0"/>
                  </a:lnTo>
                  <a:lnTo>
                    <a:pt x="161348" y="4778"/>
                  </a:lnTo>
                  <a:lnTo>
                    <a:pt x="191340" y="20622"/>
                  </a:lnTo>
                  <a:lnTo>
                    <a:pt x="206298" y="34610"/>
                  </a:lnTo>
                  <a:lnTo>
                    <a:pt x="216845" y="52526"/>
                  </a:lnTo>
                  <a:lnTo>
                    <a:pt x="224743" y="101028"/>
                  </a:lnTo>
                  <a:lnTo>
                    <a:pt x="223184" y="155669"/>
                  </a:lnTo>
                  <a:lnTo>
                    <a:pt x="207509" y="217131"/>
                  </a:lnTo>
                  <a:lnTo>
                    <a:pt x="176150" y="279182"/>
                  </a:lnTo>
                  <a:lnTo>
                    <a:pt x="159773" y="291465"/>
                  </a:lnTo>
                  <a:lnTo>
                    <a:pt x="130822" y="304958"/>
                  </a:lnTo>
                  <a:lnTo>
                    <a:pt x="107261" y="306431"/>
                  </a:lnTo>
                  <a:lnTo>
                    <a:pt x="83532" y="302016"/>
                  </a:lnTo>
                  <a:lnTo>
                    <a:pt x="65187" y="292255"/>
                  </a:lnTo>
                  <a:lnTo>
                    <a:pt x="52354" y="276999"/>
                  </a:lnTo>
                  <a:lnTo>
                    <a:pt x="47294" y="268017"/>
                  </a:lnTo>
                  <a:lnTo>
                    <a:pt x="44792" y="248679"/>
                  </a:lnTo>
                  <a:lnTo>
                    <a:pt x="48749" y="229556"/>
                  </a:lnTo>
                  <a:lnTo>
                    <a:pt x="58306" y="213257"/>
                  </a:lnTo>
                  <a:lnTo>
                    <a:pt x="73472" y="201335"/>
                  </a:lnTo>
                  <a:lnTo>
                    <a:pt x="82430" y="196517"/>
                  </a:lnTo>
                  <a:lnTo>
                    <a:pt x="101742" y="194284"/>
                  </a:lnTo>
                  <a:lnTo>
                    <a:pt x="160407" y="205405"/>
                  </a:lnTo>
                  <a:lnTo>
                    <a:pt x="221338" y="227695"/>
                  </a:lnTo>
                  <a:lnTo>
                    <a:pt x="268801" y="2605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274570" y="3400704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10528" y="0"/>
                  </a:moveTo>
                  <a:lnTo>
                    <a:pt x="4939" y="16768"/>
                  </a:lnTo>
                  <a:lnTo>
                    <a:pt x="5314" y="34359"/>
                  </a:lnTo>
                  <a:lnTo>
                    <a:pt x="9842" y="92999"/>
                  </a:lnTo>
                  <a:lnTo>
                    <a:pt x="10392" y="147745"/>
                  </a:lnTo>
                  <a:lnTo>
                    <a:pt x="3275" y="209229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506197" y="3411233"/>
              <a:ext cx="10529" cy="263213"/>
            </a:xfrm>
            <a:custGeom>
              <a:avLst/>
              <a:gdLst/>
              <a:ahLst/>
              <a:cxnLst/>
              <a:rect l="0" t="0" r="0" b="0"/>
              <a:pathLst>
                <a:path w="10529" h="263213">
                  <a:moveTo>
                    <a:pt x="10528" y="0"/>
                  </a:moveTo>
                  <a:lnTo>
                    <a:pt x="10528" y="60383"/>
                  </a:lnTo>
                  <a:lnTo>
                    <a:pt x="10528" y="111868"/>
                  </a:lnTo>
                  <a:lnTo>
                    <a:pt x="10528" y="159878"/>
                  </a:lnTo>
                  <a:lnTo>
                    <a:pt x="4939" y="222913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5" name="Freeform 94"/>
          <p:cNvSpPr/>
          <p:nvPr/>
        </p:nvSpPr>
        <p:spPr>
          <a:xfrm>
            <a:off x="5415880" y="3459871"/>
            <a:ext cx="294713" cy="390439"/>
          </a:xfrm>
          <a:custGeom>
            <a:avLst/>
            <a:gdLst/>
            <a:ahLst/>
            <a:cxnLst/>
            <a:rect l="0" t="0" r="0" b="0"/>
            <a:pathLst>
              <a:path w="294713" h="390439">
                <a:moveTo>
                  <a:pt x="79995" y="4004"/>
                </a:moveTo>
                <a:lnTo>
                  <a:pt x="74406" y="20772"/>
                </a:lnTo>
                <a:lnTo>
                  <a:pt x="62303" y="35243"/>
                </a:lnTo>
                <a:lnTo>
                  <a:pt x="31527" y="63597"/>
                </a:lnTo>
                <a:lnTo>
                  <a:pt x="23117" y="67129"/>
                </a:lnTo>
                <a:lnTo>
                  <a:pt x="4413" y="67935"/>
                </a:lnTo>
                <a:lnTo>
                  <a:pt x="361" y="64172"/>
                </a:lnTo>
                <a:lnTo>
                  <a:pt x="0" y="58154"/>
                </a:lnTo>
                <a:lnTo>
                  <a:pt x="5837" y="43279"/>
                </a:lnTo>
                <a:lnTo>
                  <a:pt x="16231" y="28869"/>
                </a:lnTo>
                <a:lnTo>
                  <a:pt x="34888" y="17784"/>
                </a:lnTo>
                <a:lnTo>
                  <a:pt x="79404" y="1137"/>
                </a:lnTo>
                <a:lnTo>
                  <a:pt x="100789" y="0"/>
                </a:lnTo>
                <a:lnTo>
                  <a:pt x="120823" y="4564"/>
                </a:lnTo>
                <a:lnTo>
                  <a:pt x="152747" y="26558"/>
                </a:lnTo>
                <a:lnTo>
                  <a:pt x="181584" y="53433"/>
                </a:lnTo>
                <a:lnTo>
                  <a:pt x="189487" y="73546"/>
                </a:lnTo>
                <a:lnTo>
                  <a:pt x="191594" y="85461"/>
                </a:lnTo>
                <a:lnTo>
                  <a:pt x="187696" y="108058"/>
                </a:lnTo>
                <a:lnTo>
                  <a:pt x="172348" y="137390"/>
                </a:lnTo>
                <a:lnTo>
                  <a:pt x="144020" y="170832"/>
                </a:lnTo>
                <a:lnTo>
                  <a:pt x="147835" y="167447"/>
                </a:lnTo>
                <a:lnTo>
                  <a:pt x="174315" y="163566"/>
                </a:lnTo>
                <a:lnTo>
                  <a:pt x="195615" y="168897"/>
                </a:lnTo>
                <a:lnTo>
                  <a:pt x="255843" y="196324"/>
                </a:lnTo>
                <a:lnTo>
                  <a:pt x="270454" y="209973"/>
                </a:lnTo>
                <a:lnTo>
                  <a:pt x="285256" y="238557"/>
                </a:lnTo>
                <a:lnTo>
                  <a:pt x="294712" y="276143"/>
                </a:lnTo>
                <a:lnTo>
                  <a:pt x="293188" y="303159"/>
                </a:lnTo>
                <a:lnTo>
                  <a:pt x="280164" y="339088"/>
                </a:lnTo>
                <a:lnTo>
                  <a:pt x="261487" y="366371"/>
                </a:lnTo>
                <a:lnTo>
                  <a:pt x="241766" y="378745"/>
                </a:lnTo>
                <a:lnTo>
                  <a:pt x="217404" y="386975"/>
                </a:lnTo>
                <a:lnTo>
                  <a:pt x="178551" y="390438"/>
                </a:lnTo>
                <a:lnTo>
                  <a:pt x="122610" y="378648"/>
                </a:lnTo>
                <a:lnTo>
                  <a:pt x="75772" y="356644"/>
                </a:lnTo>
                <a:lnTo>
                  <a:pt x="58938" y="35144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2" name="Group 111"/>
          <p:cNvGrpSpPr/>
          <p:nvPr/>
        </p:nvGrpSpPr>
        <p:grpSpPr>
          <a:xfrm>
            <a:off x="210569" y="2505782"/>
            <a:ext cx="2863753" cy="1242364"/>
            <a:chOff x="210569" y="2505782"/>
            <a:chExt cx="2863753" cy="1242364"/>
          </a:xfrm>
        </p:grpSpPr>
        <p:sp>
          <p:nvSpPr>
            <p:cNvPr id="96" name="Freeform 95"/>
            <p:cNvSpPr/>
            <p:nvPr/>
          </p:nvSpPr>
          <p:spPr>
            <a:xfrm>
              <a:off x="215509" y="2505782"/>
              <a:ext cx="16118" cy="431669"/>
            </a:xfrm>
            <a:custGeom>
              <a:avLst/>
              <a:gdLst/>
              <a:ahLst/>
              <a:cxnLst/>
              <a:rect l="0" t="0" r="0" b="0"/>
              <a:pathLst>
                <a:path w="16118" h="431669">
                  <a:moveTo>
                    <a:pt x="5589" y="0"/>
                  </a:moveTo>
                  <a:lnTo>
                    <a:pt x="5589" y="48931"/>
                  </a:lnTo>
                  <a:lnTo>
                    <a:pt x="5589" y="96776"/>
                  </a:lnTo>
                  <a:lnTo>
                    <a:pt x="0" y="154167"/>
                  </a:lnTo>
                  <a:lnTo>
                    <a:pt x="2113" y="205166"/>
                  </a:lnTo>
                  <a:lnTo>
                    <a:pt x="4559" y="264731"/>
                  </a:lnTo>
                  <a:lnTo>
                    <a:pt x="10873" y="321244"/>
                  </a:lnTo>
                  <a:lnTo>
                    <a:pt x="15082" y="383167"/>
                  </a:lnTo>
                  <a:lnTo>
                    <a:pt x="16117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63895" y="2632124"/>
              <a:ext cx="146717" cy="252685"/>
            </a:xfrm>
            <a:custGeom>
              <a:avLst/>
              <a:gdLst/>
              <a:ahLst/>
              <a:cxnLst/>
              <a:rect l="0" t="0" r="0" b="0"/>
              <a:pathLst>
                <a:path w="146717" h="252685">
                  <a:moveTo>
                    <a:pt x="146716" y="0"/>
                  </a:moveTo>
                  <a:lnTo>
                    <a:pt x="83383" y="63333"/>
                  </a:lnTo>
                  <a:lnTo>
                    <a:pt x="26217" y="119329"/>
                  </a:lnTo>
                  <a:lnTo>
                    <a:pt x="7763" y="133364"/>
                  </a:lnTo>
                  <a:lnTo>
                    <a:pt x="2608" y="141552"/>
                  </a:lnTo>
                  <a:lnTo>
                    <a:pt x="0" y="160008"/>
                  </a:lnTo>
                  <a:lnTo>
                    <a:pt x="5859" y="179909"/>
                  </a:lnTo>
                  <a:lnTo>
                    <a:pt x="10698" y="190129"/>
                  </a:lnTo>
                  <a:lnTo>
                    <a:pt x="28552" y="207724"/>
                  </a:lnTo>
                  <a:lnTo>
                    <a:pt x="87628" y="246195"/>
                  </a:lnTo>
                  <a:lnTo>
                    <a:pt x="104602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19396" y="2672153"/>
              <a:ext cx="117808" cy="223184"/>
            </a:xfrm>
            <a:custGeom>
              <a:avLst/>
              <a:gdLst/>
              <a:ahLst/>
              <a:cxnLst/>
              <a:rect l="0" t="0" r="0" b="0"/>
              <a:pathLst>
                <a:path w="117808" h="223184">
                  <a:moveTo>
                    <a:pt x="22800" y="117898"/>
                  </a:moveTo>
                  <a:lnTo>
                    <a:pt x="40781" y="102257"/>
                  </a:lnTo>
                  <a:lnTo>
                    <a:pt x="95984" y="71056"/>
                  </a:lnTo>
                  <a:lnTo>
                    <a:pt x="112258" y="57695"/>
                  </a:lnTo>
                  <a:lnTo>
                    <a:pt x="116364" y="48517"/>
                  </a:lnTo>
                  <a:lnTo>
                    <a:pt x="117807" y="25841"/>
                  </a:lnTo>
                  <a:lnTo>
                    <a:pt x="113044" y="16753"/>
                  </a:lnTo>
                  <a:lnTo>
                    <a:pt x="95274" y="3535"/>
                  </a:lnTo>
                  <a:lnTo>
                    <a:pt x="74898" y="0"/>
                  </a:lnTo>
                  <a:lnTo>
                    <a:pt x="64551" y="695"/>
                  </a:lnTo>
                  <a:lnTo>
                    <a:pt x="46816" y="7706"/>
                  </a:lnTo>
                  <a:lnTo>
                    <a:pt x="38810" y="12851"/>
                  </a:lnTo>
                  <a:lnTo>
                    <a:pt x="26796" y="27927"/>
                  </a:lnTo>
                  <a:lnTo>
                    <a:pt x="3963" y="71790"/>
                  </a:lnTo>
                  <a:lnTo>
                    <a:pt x="0" y="98186"/>
                  </a:lnTo>
                  <a:lnTo>
                    <a:pt x="6988" y="153259"/>
                  </a:lnTo>
                  <a:lnTo>
                    <a:pt x="21885" y="184008"/>
                  </a:lnTo>
                  <a:lnTo>
                    <a:pt x="46706" y="207936"/>
                  </a:lnTo>
                  <a:lnTo>
                    <a:pt x="75443" y="2231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42238" y="2768994"/>
              <a:ext cx="42115" cy="84229"/>
            </a:xfrm>
            <a:custGeom>
              <a:avLst/>
              <a:gdLst/>
              <a:ahLst/>
              <a:cxnLst/>
              <a:rect l="0" t="0" r="0" b="0"/>
              <a:pathLst>
                <a:path w="42115" h="84229">
                  <a:moveTo>
                    <a:pt x="0" y="0"/>
                  </a:moveTo>
                  <a:lnTo>
                    <a:pt x="19128" y="52705"/>
                  </a:lnTo>
                  <a:lnTo>
                    <a:pt x="42114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89595" y="2747937"/>
              <a:ext cx="189514" cy="284271"/>
            </a:xfrm>
            <a:custGeom>
              <a:avLst/>
              <a:gdLst/>
              <a:ahLst/>
              <a:cxnLst/>
              <a:rect l="0" t="0" r="0" b="0"/>
              <a:pathLst>
                <a:path w="189514" h="284271">
                  <a:moveTo>
                    <a:pt x="189513" y="0"/>
                  </a:moveTo>
                  <a:lnTo>
                    <a:pt x="158274" y="37478"/>
                  </a:lnTo>
                  <a:lnTo>
                    <a:pt x="124331" y="88902"/>
                  </a:lnTo>
                  <a:lnTo>
                    <a:pt x="91067" y="144120"/>
                  </a:lnTo>
                  <a:lnTo>
                    <a:pt x="47218" y="202932"/>
                  </a:lnTo>
                  <a:lnTo>
                    <a:pt x="13858" y="258279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10569" y="3042735"/>
              <a:ext cx="610654" cy="73701"/>
            </a:xfrm>
            <a:custGeom>
              <a:avLst/>
              <a:gdLst/>
              <a:ahLst/>
              <a:cxnLst/>
              <a:rect l="0" t="0" r="0" b="0"/>
              <a:pathLst>
                <a:path w="610654" h="73701">
                  <a:moveTo>
                    <a:pt x="610653" y="0"/>
                  </a:moveTo>
                  <a:lnTo>
                    <a:pt x="573175" y="8334"/>
                  </a:lnTo>
                  <a:lnTo>
                    <a:pt x="521752" y="15685"/>
                  </a:lnTo>
                  <a:lnTo>
                    <a:pt x="460468" y="21166"/>
                  </a:lnTo>
                  <a:lnTo>
                    <a:pt x="405902" y="32301"/>
                  </a:lnTo>
                  <a:lnTo>
                    <a:pt x="350670" y="45765"/>
                  </a:lnTo>
                  <a:lnTo>
                    <a:pt x="300045" y="50605"/>
                  </a:lnTo>
                  <a:lnTo>
                    <a:pt x="241762" y="59476"/>
                  </a:lnTo>
                  <a:lnTo>
                    <a:pt x="186277" y="63246"/>
                  </a:lnTo>
                  <a:lnTo>
                    <a:pt x="124214" y="70083"/>
                  </a:lnTo>
                  <a:lnTo>
                    <a:pt x="78213" y="72092"/>
                  </a:lnTo>
                  <a:lnTo>
                    <a:pt x="42950" y="72985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98970" y="3355737"/>
              <a:ext cx="237984" cy="392409"/>
            </a:xfrm>
            <a:custGeom>
              <a:avLst/>
              <a:gdLst/>
              <a:ahLst/>
              <a:cxnLst/>
              <a:rect l="0" t="0" r="0" b="0"/>
              <a:pathLst>
                <a:path w="237984" h="392409">
                  <a:moveTo>
                    <a:pt x="227454" y="118667"/>
                  </a:moveTo>
                  <a:lnTo>
                    <a:pt x="207211" y="74704"/>
                  </a:lnTo>
                  <a:lnTo>
                    <a:pt x="167556" y="27874"/>
                  </a:lnTo>
                  <a:lnTo>
                    <a:pt x="141077" y="12086"/>
                  </a:lnTo>
                  <a:lnTo>
                    <a:pt x="105415" y="0"/>
                  </a:lnTo>
                  <a:lnTo>
                    <a:pt x="65212" y="188"/>
                  </a:lnTo>
                  <a:lnTo>
                    <a:pt x="43823" y="7908"/>
                  </a:lnTo>
                  <a:lnTo>
                    <a:pt x="26517" y="20308"/>
                  </a:lnTo>
                  <a:lnTo>
                    <a:pt x="11027" y="37517"/>
                  </a:lnTo>
                  <a:lnTo>
                    <a:pt x="2583" y="59983"/>
                  </a:lnTo>
                  <a:lnTo>
                    <a:pt x="0" y="84396"/>
                  </a:lnTo>
                  <a:lnTo>
                    <a:pt x="2751" y="106945"/>
                  </a:lnTo>
                  <a:lnTo>
                    <a:pt x="16466" y="139370"/>
                  </a:lnTo>
                  <a:lnTo>
                    <a:pt x="40937" y="165615"/>
                  </a:lnTo>
                  <a:lnTo>
                    <a:pt x="76004" y="182620"/>
                  </a:lnTo>
                  <a:lnTo>
                    <a:pt x="99312" y="184915"/>
                  </a:lnTo>
                  <a:lnTo>
                    <a:pt x="142871" y="176856"/>
                  </a:lnTo>
                  <a:lnTo>
                    <a:pt x="184100" y="155594"/>
                  </a:lnTo>
                  <a:lnTo>
                    <a:pt x="223319" y="121955"/>
                  </a:lnTo>
                  <a:lnTo>
                    <a:pt x="227037" y="120859"/>
                  </a:lnTo>
                  <a:lnTo>
                    <a:pt x="228346" y="123638"/>
                  </a:lnTo>
                  <a:lnTo>
                    <a:pt x="219199" y="178909"/>
                  </a:lnTo>
                  <a:lnTo>
                    <a:pt x="220719" y="226204"/>
                  </a:lnTo>
                  <a:lnTo>
                    <a:pt x="225459" y="277261"/>
                  </a:lnTo>
                  <a:lnTo>
                    <a:pt x="226863" y="326315"/>
                  </a:lnTo>
                  <a:lnTo>
                    <a:pt x="230399" y="364246"/>
                  </a:lnTo>
                  <a:lnTo>
                    <a:pt x="237983" y="3924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31709" y="3190134"/>
              <a:ext cx="31587" cy="536955"/>
            </a:xfrm>
            <a:custGeom>
              <a:avLst/>
              <a:gdLst/>
              <a:ahLst/>
              <a:cxnLst/>
              <a:rect l="0" t="0" r="0" b="0"/>
              <a:pathLst>
                <a:path w="31587" h="536955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7236" y="169662"/>
                  </a:lnTo>
                  <a:lnTo>
                    <a:pt x="9553" y="224576"/>
                  </a:lnTo>
                  <a:lnTo>
                    <a:pt x="9070" y="281790"/>
                  </a:lnTo>
                  <a:lnTo>
                    <a:pt x="5258" y="334343"/>
                  </a:lnTo>
                  <a:lnTo>
                    <a:pt x="15077" y="395287"/>
                  </a:lnTo>
                  <a:lnTo>
                    <a:pt x="19285" y="448835"/>
                  </a:lnTo>
                  <a:lnTo>
                    <a:pt x="29157" y="510878"/>
                  </a:lnTo>
                  <a:lnTo>
                    <a:pt x="31586" y="5369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65488" y="3330661"/>
              <a:ext cx="200430" cy="365171"/>
            </a:xfrm>
            <a:custGeom>
              <a:avLst/>
              <a:gdLst/>
              <a:ahLst/>
              <a:cxnLst/>
              <a:rect l="0" t="0" r="0" b="0"/>
              <a:pathLst>
                <a:path w="200430" h="365171">
                  <a:moveTo>
                    <a:pt x="182076" y="59515"/>
                  </a:moveTo>
                  <a:lnTo>
                    <a:pt x="147330" y="96601"/>
                  </a:lnTo>
                  <a:lnTo>
                    <a:pt x="114348" y="155924"/>
                  </a:lnTo>
                  <a:lnTo>
                    <a:pt x="90232" y="207933"/>
                  </a:lnTo>
                  <a:lnTo>
                    <a:pt x="79446" y="263267"/>
                  </a:lnTo>
                  <a:lnTo>
                    <a:pt x="79655" y="318087"/>
                  </a:lnTo>
                  <a:lnTo>
                    <a:pt x="88203" y="341722"/>
                  </a:lnTo>
                  <a:lnTo>
                    <a:pt x="102920" y="357685"/>
                  </a:lnTo>
                  <a:lnTo>
                    <a:pt x="111758" y="363580"/>
                  </a:lnTo>
                  <a:lnTo>
                    <a:pt x="119990" y="365170"/>
                  </a:lnTo>
                  <a:lnTo>
                    <a:pt x="127817" y="363891"/>
                  </a:lnTo>
                  <a:lnTo>
                    <a:pt x="142753" y="356230"/>
                  </a:lnTo>
                  <a:lnTo>
                    <a:pt x="178472" y="325565"/>
                  </a:lnTo>
                  <a:lnTo>
                    <a:pt x="194007" y="299391"/>
                  </a:lnTo>
                  <a:lnTo>
                    <a:pt x="200429" y="263820"/>
                  </a:lnTo>
                  <a:lnTo>
                    <a:pt x="195692" y="240395"/>
                  </a:lnTo>
                  <a:lnTo>
                    <a:pt x="184618" y="219454"/>
                  </a:lnTo>
                  <a:lnTo>
                    <a:pt x="167998" y="202349"/>
                  </a:lnTo>
                  <a:lnTo>
                    <a:pt x="108065" y="167061"/>
                  </a:lnTo>
                  <a:lnTo>
                    <a:pt x="45178" y="126086"/>
                  </a:lnTo>
                  <a:lnTo>
                    <a:pt x="19201" y="99517"/>
                  </a:lnTo>
                  <a:lnTo>
                    <a:pt x="2276" y="69417"/>
                  </a:lnTo>
                  <a:lnTo>
                    <a:pt x="0" y="45589"/>
                  </a:lnTo>
                  <a:lnTo>
                    <a:pt x="1030" y="32683"/>
                  </a:lnTo>
                  <a:lnTo>
                    <a:pt x="5227" y="22910"/>
                  </a:lnTo>
                  <a:lnTo>
                    <a:pt x="19249" y="8931"/>
                  </a:lnTo>
                  <a:lnTo>
                    <a:pt x="40298" y="1938"/>
                  </a:lnTo>
                  <a:lnTo>
                    <a:pt x="64082" y="0"/>
                  </a:lnTo>
                  <a:lnTo>
                    <a:pt x="94862" y="5486"/>
                  </a:lnTo>
                  <a:lnTo>
                    <a:pt x="118905" y="174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286672" y="3488073"/>
              <a:ext cx="197847" cy="184069"/>
            </a:xfrm>
            <a:custGeom>
              <a:avLst/>
              <a:gdLst/>
              <a:ahLst/>
              <a:cxnLst/>
              <a:rect l="0" t="0" r="0" b="0"/>
              <a:pathLst>
                <a:path w="197847" h="184069">
                  <a:moveTo>
                    <a:pt x="8333" y="60030"/>
                  </a:moveTo>
                  <a:lnTo>
                    <a:pt x="0" y="97508"/>
                  </a:lnTo>
                  <a:lnTo>
                    <a:pt x="1574" y="132356"/>
                  </a:lnTo>
                  <a:lnTo>
                    <a:pt x="7443" y="184068"/>
                  </a:lnTo>
                  <a:lnTo>
                    <a:pt x="6899" y="161383"/>
                  </a:lnTo>
                  <a:lnTo>
                    <a:pt x="2189" y="125676"/>
                  </a:lnTo>
                  <a:lnTo>
                    <a:pt x="7293" y="65295"/>
                  </a:lnTo>
                  <a:lnTo>
                    <a:pt x="14110" y="44433"/>
                  </a:lnTo>
                  <a:lnTo>
                    <a:pt x="19203" y="35594"/>
                  </a:lnTo>
                  <a:lnTo>
                    <a:pt x="24938" y="32041"/>
                  </a:lnTo>
                  <a:lnTo>
                    <a:pt x="31101" y="32012"/>
                  </a:lnTo>
                  <a:lnTo>
                    <a:pt x="44189" y="38219"/>
                  </a:lnTo>
                  <a:lnTo>
                    <a:pt x="57804" y="48777"/>
                  </a:lnTo>
                  <a:lnTo>
                    <a:pt x="73034" y="73463"/>
                  </a:lnTo>
                  <a:lnTo>
                    <a:pt x="77203" y="74835"/>
                  </a:lnTo>
                  <a:lnTo>
                    <a:pt x="81152" y="71070"/>
                  </a:lnTo>
                  <a:lnTo>
                    <a:pt x="106132" y="11823"/>
                  </a:lnTo>
                  <a:lnTo>
                    <a:pt x="112136" y="3326"/>
                  </a:lnTo>
                  <a:lnTo>
                    <a:pt x="119649" y="0"/>
                  </a:lnTo>
                  <a:lnTo>
                    <a:pt x="128167" y="123"/>
                  </a:lnTo>
                  <a:lnTo>
                    <a:pt x="145820" y="6499"/>
                  </a:lnTo>
                  <a:lnTo>
                    <a:pt x="161465" y="17131"/>
                  </a:lnTo>
                  <a:lnTo>
                    <a:pt x="173098" y="35895"/>
                  </a:lnTo>
                  <a:lnTo>
                    <a:pt x="192680" y="92380"/>
                  </a:lnTo>
                  <a:lnTo>
                    <a:pt x="196825" y="138863"/>
                  </a:lnTo>
                  <a:lnTo>
                    <a:pt x="197846" y="1653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560934" y="3497499"/>
              <a:ext cx="92971" cy="208533"/>
            </a:xfrm>
            <a:custGeom>
              <a:avLst/>
              <a:gdLst/>
              <a:ahLst/>
              <a:cxnLst/>
              <a:rect l="0" t="0" r="0" b="0"/>
              <a:pathLst>
                <a:path w="92971" h="208533">
                  <a:moveTo>
                    <a:pt x="7812" y="92718"/>
                  </a:moveTo>
                  <a:lnTo>
                    <a:pt x="25792" y="77077"/>
                  </a:lnTo>
                  <a:lnTo>
                    <a:pt x="71964" y="52285"/>
                  </a:lnTo>
                  <a:lnTo>
                    <a:pt x="86237" y="36144"/>
                  </a:lnTo>
                  <a:lnTo>
                    <a:pt x="91681" y="26926"/>
                  </a:lnTo>
                  <a:lnTo>
                    <a:pt x="92970" y="18441"/>
                  </a:lnTo>
                  <a:lnTo>
                    <a:pt x="91490" y="10445"/>
                  </a:lnTo>
                  <a:lnTo>
                    <a:pt x="88164" y="2774"/>
                  </a:lnTo>
                  <a:lnTo>
                    <a:pt x="82437" y="0"/>
                  </a:lnTo>
                  <a:lnTo>
                    <a:pt x="75109" y="490"/>
                  </a:lnTo>
                  <a:lnTo>
                    <a:pt x="58779" y="7275"/>
                  </a:lnTo>
                  <a:lnTo>
                    <a:pt x="36431" y="25418"/>
                  </a:lnTo>
                  <a:lnTo>
                    <a:pt x="16162" y="52500"/>
                  </a:lnTo>
                  <a:lnTo>
                    <a:pt x="6453" y="72504"/>
                  </a:lnTo>
                  <a:lnTo>
                    <a:pt x="0" y="114675"/>
                  </a:lnTo>
                  <a:lnTo>
                    <a:pt x="3678" y="153036"/>
                  </a:lnTo>
                  <a:lnTo>
                    <a:pt x="12213" y="172559"/>
                  </a:lnTo>
                  <a:lnTo>
                    <a:pt x="17765" y="181040"/>
                  </a:lnTo>
                  <a:lnTo>
                    <a:pt x="33292" y="193584"/>
                  </a:lnTo>
                  <a:lnTo>
                    <a:pt x="60454" y="2085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722915" y="3534963"/>
              <a:ext cx="161687" cy="160540"/>
            </a:xfrm>
            <a:custGeom>
              <a:avLst/>
              <a:gdLst/>
              <a:ahLst/>
              <a:cxnLst/>
              <a:rect l="0" t="0" r="0" b="0"/>
              <a:pathLst>
                <a:path w="161687" h="160540">
                  <a:moveTo>
                    <a:pt x="119572" y="44726"/>
                  </a:moveTo>
                  <a:lnTo>
                    <a:pt x="113982" y="22369"/>
                  </a:lnTo>
                  <a:lnTo>
                    <a:pt x="108826" y="14613"/>
                  </a:lnTo>
                  <a:lnTo>
                    <a:pt x="93739" y="2876"/>
                  </a:lnTo>
                  <a:lnTo>
                    <a:pt x="75335" y="0"/>
                  </a:lnTo>
                  <a:lnTo>
                    <a:pt x="55457" y="3791"/>
                  </a:lnTo>
                  <a:lnTo>
                    <a:pt x="34924" y="13274"/>
                  </a:lnTo>
                  <a:lnTo>
                    <a:pt x="20339" y="28408"/>
                  </a:lnTo>
                  <a:lnTo>
                    <a:pt x="1444" y="66719"/>
                  </a:lnTo>
                  <a:lnTo>
                    <a:pt x="0" y="87256"/>
                  </a:lnTo>
                  <a:lnTo>
                    <a:pt x="8605" y="129036"/>
                  </a:lnTo>
                  <a:lnTo>
                    <a:pt x="15178" y="136028"/>
                  </a:lnTo>
                  <a:lnTo>
                    <a:pt x="34960" y="143796"/>
                  </a:lnTo>
                  <a:lnTo>
                    <a:pt x="56230" y="141009"/>
                  </a:lnTo>
                  <a:lnTo>
                    <a:pt x="66816" y="136991"/>
                  </a:lnTo>
                  <a:lnTo>
                    <a:pt x="84816" y="120048"/>
                  </a:lnTo>
                  <a:lnTo>
                    <a:pt x="109847" y="76632"/>
                  </a:lnTo>
                  <a:lnTo>
                    <a:pt x="113088" y="74185"/>
                  </a:lnTo>
                  <a:lnTo>
                    <a:pt x="115249" y="77233"/>
                  </a:lnTo>
                  <a:lnTo>
                    <a:pt x="116690" y="83945"/>
                  </a:lnTo>
                  <a:lnTo>
                    <a:pt x="150668" y="144720"/>
                  </a:lnTo>
                  <a:lnTo>
                    <a:pt x="161686" y="160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931654" y="3505974"/>
              <a:ext cx="152989" cy="179001"/>
            </a:xfrm>
            <a:custGeom>
              <a:avLst/>
              <a:gdLst/>
              <a:ahLst/>
              <a:cxnLst/>
              <a:rect l="0" t="0" r="0" b="0"/>
              <a:pathLst>
                <a:path w="152989" h="179001">
                  <a:moveTo>
                    <a:pt x="5589" y="31601"/>
                  </a:moveTo>
                  <a:lnTo>
                    <a:pt x="0" y="48368"/>
                  </a:lnTo>
                  <a:lnTo>
                    <a:pt x="375" y="65959"/>
                  </a:lnTo>
                  <a:lnTo>
                    <a:pt x="6072" y="123430"/>
                  </a:lnTo>
                  <a:lnTo>
                    <a:pt x="11452" y="148887"/>
                  </a:lnTo>
                  <a:lnTo>
                    <a:pt x="7094" y="119716"/>
                  </a:lnTo>
                  <a:lnTo>
                    <a:pt x="6957" y="56462"/>
                  </a:lnTo>
                  <a:lnTo>
                    <a:pt x="15223" y="23369"/>
                  </a:lnTo>
                  <a:lnTo>
                    <a:pt x="25859" y="6106"/>
                  </a:lnTo>
                  <a:lnTo>
                    <a:pt x="34310" y="1736"/>
                  </a:lnTo>
                  <a:lnTo>
                    <a:pt x="56179" y="0"/>
                  </a:lnTo>
                  <a:lnTo>
                    <a:pt x="75257" y="6248"/>
                  </a:lnTo>
                  <a:lnTo>
                    <a:pt x="91535" y="17993"/>
                  </a:lnTo>
                  <a:lnTo>
                    <a:pt x="112683" y="44336"/>
                  </a:lnTo>
                  <a:lnTo>
                    <a:pt x="138493" y="106664"/>
                  </a:lnTo>
                  <a:lnTo>
                    <a:pt x="149778" y="152666"/>
                  </a:lnTo>
                  <a:lnTo>
                    <a:pt x="152988" y="1790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128025" y="3463875"/>
              <a:ext cx="140828" cy="192522"/>
            </a:xfrm>
            <a:custGeom>
              <a:avLst/>
              <a:gdLst/>
              <a:ahLst/>
              <a:cxnLst/>
              <a:rect l="0" t="0" r="0" b="0"/>
              <a:pathLst>
                <a:path w="140828" h="192522">
                  <a:moveTo>
                    <a:pt x="93488" y="0"/>
                  </a:moveTo>
                  <a:lnTo>
                    <a:pt x="71131" y="0"/>
                  </a:lnTo>
                  <a:lnTo>
                    <a:pt x="53915" y="6239"/>
                  </a:lnTo>
                  <a:lnTo>
                    <a:pt x="2389" y="49498"/>
                  </a:lnTo>
                  <a:lnTo>
                    <a:pt x="0" y="56396"/>
                  </a:lnTo>
                  <a:lnTo>
                    <a:pt x="747" y="63334"/>
                  </a:lnTo>
                  <a:lnTo>
                    <a:pt x="3585" y="70298"/>
                  </a:lnTo>
                  <a:lnTo>
                    <a:pt x="16096" y="81157"/>
                  </a:lnTo>
                  <a:lnTo>
                    <a:pt x="34525" y="88712"/>
                  </a:lnTo>
                  <a:lnTo>
                    <a:pt x="98013" y="99550"/>
                  </a:lnTo>
                  <a:lnTo>
                    <a:pt x="128234" y="114765"/>
                  </a:lnTo>
                  <a:lnTo>
                    <a:pt x="134199" y="123303"/>
                  </a:lnTo>
                  <a:lnTo>
                    <a:pt x="140827" y="145269"/>
                  </a:lnTo>
                  <a:lnTo>
                    <a:pt x="140255" y="155337"/>
                  </a:lnTo>
                  <a:lnTo>
                    <a:pt x="133380" y="172764"/>
                  </a:lnTo>
                  <a:lnTo>
                    <a:pt x="119407" y="185189"/>
                  </a:lnTo>
                  <a:lnTo>
                    <a:pt x="110767" y="190139"/>
                  </a:lnTo>
                  <a:lnTo>
                    <a:pt x="91809" y="192521"/>
                  </a:lnTo>
                  <a:lnTo>
                    <a:pt x="61902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559743" y="3362884"/>
              <a:ext cx="167138" cy="290505"/>
            </a:xfrm>
            <a:custGeom>
              <a:avLst/>
              <a:gdLst/>
              <a:ahLst/>
              <a:cxnLst/>
              <a:rect l="0" t="0" r="0" b="0"/>
              <a:pathLst>
                <a:path w="167138" h="290505">
                  <a:moveTo>
                    <a:pt x="156609" y="100991"/>
                  </a:moveTo>
                  <a:lnTo>
                    <a:pt x="137481" y="48286"/>
                  </a:lnTo>
                  <a:lnTo>
                    <a:pt x="118836" y="24804"/>
                  </a:lnTo>
                  <a:lnTo>
                    <a:pt x="101217" y="10198"/>
                  </a:lnTo>
                  <a:lnTo>
                    <a:pt x="78568" y="2147"/>
                  </a:lnTo>
                  <a:lnTo>
                    <a:pt x="65977" y="0"/>
                  </a:lnTo>
                  <a:lnTo>
                    <a:pt x="45748" y="3854"/>
                  </a:lnTo>
                  <a:lnTo>
                    <a:pt x="21206" y="19177"/>
                  </a:lnTo>
                  <a:lnTo>
                    <a:pt x="13698" y="25392"/>
                  </a:lnTo>
                  <a:lnTo>
                    <a:pt x="5355" y="44775"/>
                  </a:lnTo>
                  <a:lnTo>
                    <a:pt x="0" y="95346"/>
                  </a:lnTo>
                  <a:lnTo>
                    <a:pt x="5507" y="116420"/>
                  </a:lnTo>
                  <a:lnTo>
                    <a:pt x="10250" y="125315"/>
                  </a:lnTo>
                  <a:lnTo>
                    <a:pt x="24880" y="138318"/>
                  </a:lnTo>
                  <a:lnTo>
                    <a:pt x="33695" y="143423"/>
                  </a:lnTo>
                  <a:lnTo>
                    <a:pt x="55967" y="145976"/>
                  </a:lnTo>
                  <a:lnTo>
                    <a:pt x="79124" y="142041"/>
                  </a:lnTo>
                  <a:lnTo>
                    <a:pt x="105315" y="126672"/>
                  </a:lnTo>
                  <a:lnTo>
                    <a:pt x="142286" y="93657"/>
                  </a:lnTo>
                  <a:lnTo>
                    <a:pt x="145891" y="93762"/>
                  </a:lnTo>
                  <a:lnTo>
                    <a:pt x="147124" y="98512"/>
                  </a:lnTo>
                  <a:lnTo>
                    <a:pt x="147388" y="151401"/>
                  </a:lnTo>
                  <a:lnTo>
                    <a:pt x="155163" y="211572"/>
                  </a:lnTo>
                  <a:lnTo>
                    <a:pt x="161632" y="268758"/>
                  </a:lnTo>
                  <a:lnTo>
                    <a:pt x="160011" y="285518"/>
                  </a:lnTo>
                  <a:lnTo>
                    <a:pt x="161217" y="288350"/>
                  </a:lnTo>
                  <a:lnTo>
                    <a:pt x="167137" y="2905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888758" y="3326955"/>
              <a:ext cx="185564" cy="342030"/>
            </a:xfrm>
            <a:custGeom>
              <a:avLst/>
              <a:gdLst/>
              <a:ahLst/>
              <a:cxnLst/>
              <a:rect l="0" t="0" r="0" b="0"/>
              <a:pathLst>
                <a:path w="185564" h="342030">
                  <a:moveTo>
                    <a:pt x="153977" y="105335"/>
                  </a:moveTo>
                  <a:lnTo>
                    <a:pt x="95414" y="154833"/>
                  </a:lnTo>
                  <a:lnTo>
                    <a:pt x="61363" y="211268"/>
                  </a:lnTo>
                  <a:lnTo>
                    <a:pt x="43960" y="268503"/>
                  </a:lnTo>
                  <a:lnTo>
                    <a:pt x="40740" y="297567"/>
                  </a:lnTo>
                  <a:lnTo>
                    <a:pt x="45548" y="319843"/>
                  </a:lnTo>
                  <a:lnTo>
                    <a:pt x="50106" y="329059"/>
                  </a:lnTo>
                  <a:lnTo>
                    <a:pt x="57823" y="335203"/>
                  </a:lnTo>
                  <a:lnTo>
                    <a:pt x="78877" y="342029"/>
                  </a:lnTo>
                  <a:lnTo>
                    <a:pt x="111448" y="340283"/>
                  </a:lnTo>
                  <a:lnTo>
                    <a:pt x="129616" y="332199"/>
                  </a:lnTo>
                  <a:lnTo>
                    <a:pt x="137737" y="326767"/>
                  </a:lnTo>
                  <a:lnTo>
                    <a:pt x="149879" y="311374"/>
                  </a:lnTo>
                  <a:lnTo>
                    <a:pt x="154755" y="302356"/>
                  </a:lnTo>
                  <a:lnTo>
                    <a:pt x="157052" y="282977"/>
                  </a:lnTo>
                  <a:lnTo>
                    <a:pt x="153004" y="263835"/>
                  </a:lnTo>
                  <a:lnTo>
                    <a:pt x="131342" y="232483"/>
                  </a:lnTo>
                  <a:lnTo>
                    <a:pt x="74630" y="177002"/>
                  </a:lnTo>
                  <a:lnTo>
                    <a:pt x="24206" y="122005"/>
                  </a:lnTo>
                  <a:lnTo>
                    <a:pt x="10123" y="103385"/>
                  </a:lnTo>
                  <a:lnTo>
                    <a:pt x="2305" y="80292"/>
                  </a:lnTo>
                  <a:lnTo>
                    <a:pt x="0" y="55600"/>
                  </a:lnTo>
                  <a:lnTo>
                    <a:pt x="2874" y="32927"/>
                  </a:lnTo>
                  <a:lnTo>
                    <a:pt x="11171" y="14272"/>
                  </a:lnTo>
                  <a:lnTo>
                    <a:pt x="16659" y="6022"/>
                  </a:lnTo>
                  <a:lnTo>
                    <a:pt x="24997" y="1691"/>
                  </a:lnTo>
                  <a:lnTo>
                    <a:pt x="46740" y="0"/>
                  </a:lnTo>
                  <a:lnTo>
                    <a:pt x="79699" y="5624"/>
                  </a:lnTo>
                  <a:lnTo>
                    <a:pt x="134333" y="33863"/>
                  </a:lnTo>
                  <a:lnTo>
                    <a:pt x="159335" y="56472"/>
                  </a:lnTo>
                  <a:lnTo>
                    <a:pt x="185563" y="1053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8646826" y="3201915"/>
            <a:ext cx="632308" cy="409360"/>
            <a:chOff x="8646826" y="3201915"/>
            <a:chExt cx="632308" cy="409360"/>
          </a:xfrm>
        </p:grpSpPr>
        <p:sp>
          <p:nvSpPr>
            <p:cNvPr id="113" name="Freeform 112"/>
            <p:cNvSpPr/>
            <p:nvPr/>
          </p:nvSpPr>
          <p:spPr>
            <a:xfrm>
              <a:off x="8646826" y="3201915"/>
              <a:ext cx="282232" cy="335661"/>
            </a:xfrm>
            <a:custGeom>
              <a:avLst/>
              <a:gdLst/>
              <a:ahLst/>
              <a:cxnLst/>
              <a:rect l="0" t="0" r="0" b="0"/>
              <a:pathLst>
                <a:path w="282232" h="335661">
                  <a:moveTo>
                    <a:pt x="239226" y="51390"/>
                  </a:moveTo>
                  <a:lnTo>
                    <a:pt x="221245" y="27344"/>
                  </a:lnTo>
                  <a:lnTo>
                    <a:pt x="204328" y="13017"/>
                  </a:lnTo>
                  <a:lnTo>
                    <a:pt x="181991" y="5090"/>
                  </a:lnTo>
                  <a:lnTo>
                    <a:pt x="129524" y="0"/>
                  </a:lnTo>
                  <a:lnTo>
                    <a:pt x="75270" y="7401"/>
                  </a:lnTo>
                  <a:lnTo>
                    <a:pt x="41687" y="17949"/>
                  </a:lnTo>
                  <a:lnTo>
                    <a:pt x="24309" y="29119"/>
                  </a:lnTo>
                  <a:lnTo>
                    <a:pt x="11905" y="45001"/>
                  </a:lnTo>
                  <a:lnTo>
                    <a:pt x="3663" y="64929"/>
                  </a:lnTo>
                  <a:lnTo>
                    <a:pt x="0" y="89382"/>
                  </a:lnTo>
                  <a:lnTo>
                    <a:pt x="4611" y="109610"/>
                  </a:lnTo>
                  <a:lnTo>
                    <a:pt x="9117" y="118279"/>
                  </a:lnTo>
                  <a:lnTo>
                    <a:pt x="23481" y="131032"/>
                  </a:lnTo>
                  <a:lnTo>
                    <a:pt x="32225" y="136070"/>
                  </a:lnTo>
                  <a:lnTo>
                    <a:pt x="51299" y="138549"/>
                  </a:lnTo>
                  <a:lnTo>
                    <a:pt x="71475" y="138090"/>
                  </a:lnTo>
                  <a:lnTo>
                    <a:pt x="129094" y="150444"/>
                  </a:lnTo>
                  <a:lnTo>
                    <a:pt x="185945" y="167308"/>
                  </a:lnTo>
                  <a:lnTo>
                    <a:pt x="228571" y="186852"/>
                  </a:lnTo>
                  <a:lnTo>
                    <a:pt x="254657" y="206431"/>
                  </a:lnTo>
                  <a:lnTo>
                    <a:pt x="277202" y="238228"/>
                  </a:lnTo>
                  <a:lnTo>
                    <a:pt x="282231" y="263891"/>
                  </a:lnTo>
                  <a:lnTo>
                    <a:pt x="279396" y="288555"/>
                  </a:lnTo>
                  <a:lnTo>
                    <a:pt x="270337" y="307315"/>
                  </a:lnTo>
                  <a:lnTo>
                    <a:pt x="252274" y="320333"/>
                  </a:lnTo>
                  <a:lnTo>
                    <a:pt x="228647" y="328848"/>
                  </a:lnTo>
                  <a:lnTo>
                    <a:pt x="176054" y="3356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016350" y="3384587"/>
              <a:ext cx="130022" cy="136540"/>
            </a:xfrm>
            <a:custGeom>
              <a:avLst/>
              <a:gdLst/>
              <a:ahLst/>
              <a:cxnLst/>
              <a:rect l="0" t="0" r="0" b="0"/>
              <a:pathLst>
                <a:path w="130022" h="136540">
                  <a:moveTo>
                    <a:pt x="69743" y="5589"/>
                  </a:moveTo>
                  <a:lnTo>
                    <a:pt x="52975" y="0"/>
                  </a:lnTo>
                  <a:lnTo>
                    <a:pt x="45696" y="693"/>
                  </a:lnTo>
                  <a:lnTo>
                    <a:pt x="31369" y="7702"/>
                  </a:lnTo>
                  <a:lnTo>
                    <a:pt x="10150" y="24802"/>
                  </a:lnTo>
                  <a:lnTo>
                    <a:pt x="2313" y="44154"/>
                  </a:lnTo>
                  <a:lnTo>
                    <a:pt x="0" y="67182"/>
                  </a:lnTo>
                  <a:lnTo>
                    <a:pt x="2871" y="89116"/>
                  </a:lnTo>
                  <a:lnTo>
                    <a:pt x="16654" y="121195"/>
                  </a:lnTo>
                  <a:lnTo>
                    <a:pt x="24992" y="128283"/>
                  </a:lnTo>
                  <a:lnTo>
                    <a:pt x="46734" y="136158"/>
                  </a:lnTo>
                  <a:lnTo>
                    <a:pt x="68876" y="136539"/>
                  </a:lnTo>
                  <a:lnTo>
                    <a:pt x="89245" y="131639"/>
                  </a:lnTo>
                  <a:lnTo>
                    <a:pt x="106097" y="121663"/>
                  </a:lnTo>
                  <a:lnTo>
                    <a:pt x="118266" y="106310"/>
                  </a:lnTo>
                  <a:lnTo>
                    <a:pt x="126404" y="86619"/>
                  </a:lnTo>
                  <a:lnTo>
                    <a:pt x="130021" y="62269"/>
                  </a:lnTo>
                  <a:lnTo>
                    <a:pt x="125389" y="38969"/>
                  </a:lnTo>
                  <a:lnTo>
                    <a:pt x="120879" y="27842"/>
                  </a:lnTo>
                  <a:lnTo>
                    <a:pt x="115532" y="20424"/>
                  </a:lnTo>
                  <a:lnTo>
                    <a:pt x="9080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233492" y="3484932"/>
              <a:ext cx="45642" cy="126343"/>
            </a:xfrm>
            <a:custGeom>
              <a:avLst/>
              <a:gdLst/>
              <a:ahLst/>
              <a:cxnLst/>
              <a:rect l="0" t="0" r="0" b="0"/>
              <a:pathLst>
                <a:path w="45642" h="126343">
                  <a:moveTo>
                    <a:pt x="0" y="0"/>
                  </a:moveTo>
                  <a:lnTo>
                    <a:pt x="34747" y="37087"/>
                  </a:lnTo>
                  <a:lnTo>
                    <a:pt x="43909" y="55087"/>
                  </a:lnTo>
                  <a:lnTo>
                    <a:pt x="45641" y="74787"/>
                  </a:lnTo>
                  <a:lnTo>
                    <a:pt x="40040" y="102488"/>
                  </a:lnTo>
                  <a:lnTo>
                    <a:pt x="31585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6556235" y="3684974"/>
            <a:ext cx="3260889" cy="1084436"/>
            <a:chOff x="6556235" y="3684974"/>
            <a:chExt cx="3260889" cy="1084436"/>
          </a:xfrm>
        </p:grpSpPr>
        <p:sp>
          <p:nvSpPr>
            <p:cNvPr id="117" name="Freeform 116"/>
            <p:cNvSpPr/>
            <p:nvPr/>
          </p:nvSpPr>
          <p:spPr>
            <a:xfrm>
              <a:off x="6648552" y="3955696"/>
              <a:ext cx="226673" cy="290355"/>
            </a:xfrm>
            <a:custGeom>
              <a:avLst/>
              <a:gdLst/>
              <a:ahLst/>
              <a:cxnLst/>
              <a:rect l="0" t="0" r="0" b="0"/>
              <a:pathLst>
                <a:path w="226673" h="290355">
                  <a:moveTo>
                    <a:pt x="184443" y="13547"/>
                  </a:moveTo>
                  <a:lnTo>
                    <a:pt x="167675" y="2369"/>
                  </a:lnTo>
                  <a:lnTo>
                    <a:pt x="146964" y="0"/>
                  </a:lnTo>
                  <a:lnTo>
                    <a:pt x="95541" y="8012"/>
                  </a:lnTo>
                  <a:lnTo>
                    <a:pt x="59836" y="23085"/>
                  </a:lnTo>
                  <a:lnTo>
                    <a:pt x="32618" y="42370"/>
                  </a:lnTo>
                  <a:lnTo>
                    <a:pt x="9736" y="68491"/>
                  </a:lnTo>
                  <a:lnTo>
                    <a:pt x="1511" y="94509"/>
                  </a:lnTo>
                  <a:lnTo>
                    <a:pt x="0" y="135802"/>
                  </a:lnTo>
                  <a:lnTo>
                    <a:pt x="1819" y="147693"/>
                  </a:lnTo>
                  <a:lnTo>
                    <a:pt x="6542" y="154450"/>
                  </a:lnTo>
                  <a:lnTo>
                    <a:pt x="13200" y="157785"/>
                  </a:lnTo>
                  <a:lnTo>
                    <a:pt x="29955" y="158371"/>
                  </a:lnTo>
                  <a:lnTo>
                    <a:pt x="85200" y="151696"/>
                  </a:lnTo>
                  <a:lnTo>
                    <a:pt x="138150" y="151840"/>
                  </a:lnTo>
                  <a:lnTo>
                    <a:pt x="194421" y="165105"/>
                  </a:lnTo>
                  <a:lnTo>
                    <a:pt x="220804" y="180766"/>
                  </a:lnTo>
                  <a:lnTo>
                    <a:pt x="225061" y="189367"/>
                  </a:lnTo>
                  <a:lnTo>
                    <a:pt x="226672" y="211402"/>
                  </a:lnTo>
                  <a:lnTo>
                    <a:pt x="215412" y="244526"/>
                  </a:lnTo>
                  <a:lnTo>
                    <a:pt x="197258" y="270978"/>
                  </a:lnTo>
                  <a:lnTo>
                    <a:pt x="171472" y="288045"/>
                  </a:lnTo>
                  <a:lnTo>
                    <a:pt x="148653" y="290354"/>
                  </a:lnTo>
                  <a:lnTo>
                    <a:pt x="89072" y="279224"/>
                  </a:lnTo>
                  <a:lnTo>
                    <a:pt x="79158" y="2767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001450" y="4032414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10529" y="0"/>
                  </a:moveTo>
                  <a:lnTo>
                    <a:pt x="3293" y="27556"/>
                  </a:lnTo>
                  <a:lnTo>
                    <a:pt x="651" y="83779"/>
                  </a:lnTo>
                  <a:lnTo>
                    <a:pt x="193" y="123090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011979" y="387448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106735" y="3965533"/>
              <a:ext cx="126343" cy="170314"/>
            </a:xfrm>
            <a:custGeom>
              <a:avLst/>
              <a:gdLst/>
              <a:ahLst/>
              <a:cxnLst/>
              <a:rect l="0" t="0" r="0" b="0"/>
              <a:pathLst>
                <a:path w="126343" h="170314">
                  <a:moveTo>
                    <a:pt x="0" y="66881"/>
                  </a:moveTo>
                  <a:lnTo>
                    <a:pt x="5590" y="125498"/>
                  </a:lnTo>
                  <a:lnTo>
                    <a:pt x="9066" y="165878"/>
                  </a:lnTo>
                  <a:lnTo>
                    <a:pt x="8384" y="170313"/>
                  </a:lnTo>
                  <a:lnTo>
                    <a:pt x="6759" y="168591"/>
                  </a:lnTo>
                  <a:lnTo>
                    <a:pt x="3004" y="154200"/>
                  </a:lnTo>
                  <a:lnTo>
                    <a:pt x="396" y="93516"/>
                  </a:lnTo>
                  <a:lnTo>
                    <a:pt x="1248" y="39690"/>
                  </a:lnTo>
                  <a:lnTo>
                    <a:pt x="5624" y="16192"/>
                  </a:lnTo>
                  <a:lnTo>
                    <a:pt x="11939" y="8522"/>
                  </a:lnTo>
                  <a:lnTo>
                    <a:pt x="31433" y="0"/>
                  </a:lnTo>
                  <a:lnTo>
                    <a:pt x="52575" y="2451"/>
                  </a:lnTo>
                  <a:lnTo>
                    <a:pt x="72500" y="12509"/>
                  </a:lnTo>
                  <a:lnTo>
                    <a:pt x="89155" y="28678"/>
                  </a:lnTo>
                  <a:lnTo>
                    <a:pt x="110505" y="67654"/>
                  </a:lnTo>
                  <a:lnTo>
                    <a:pt x="122867" y="109148"/>
                  </a:lnTo>
                  <a:lnTo>
                    <a:pt x="126342" y="1405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233077" y="41061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309735" y="3928593"/>
              <a:ext cx="102328" cy="188050"/>
            </a:xfrm>
            <a:custGeom>
              <a:avLst/>
              <a:gdLst/>
              <a:ahLst/>
              <a:cxnLst/>
              <a:rect l="0" t="0" r="0" b="0"/>
              <a:pathLst>
                <a:path w="102328" h="188050">
                  <a:moveTo>
                    <a:pt x="102327" y="9065"/>
                  </a:moveTo>
                  <a:lnTo>
                    <a:pt x="64848" y="731"/>
                  </a:lnTo>
                  <a:lnTo>
                    <a:pt x="52775" y="0"/>
                  </a:lnTo>
                  <a:lnTo>
                    <a:pt x="42386" y="3022"/>
                  </a:lnTo>
                  <a:lnTo>
                    <a:pt x="24604" y="15737"/>
                  </a:lnTo>
                  <a:lnTo>
                    <a:pt x="7028" y="42627"/>
                  </a:lnTo>
                  <a:lnTo>
                    <a:pt x="0" y="78411"/>
                  </a:lnTo>
                  <a:lnTo>
                    <a:pt x="6032" y="124018"/>
                  </a:lnTo>
                  <a:lnTo>
                    <a:pt x="16343" y="155039"/>
                  </a:lnTo>
                  <a:lnTo>
                    <a:pt x="27457" y="171818"/>
                  </a:lnTo>
                  <a:lnTo>
                    <a:pt x="36036" y="177228"/>
                  </a:lnTo>
                  <a:lnTo>
                    <a:pt x="81270" y="1880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497783" y="3913815"/>
              <a:ext cx="92256" cy="160714"/>
            </a:xfrm>
            <a:custGeom>
              <a:avLst/>
              <a:gdLst/>
              <a:ahLst/>
              <a:cxnLst/>
              <a:rect l="0" t="0" r="0" b="0"/>
              <a:pathLst>
                <a:path w="92256" h="160714">
                  <a:moveTo>
                    <a:pt x="19564" y="87014"/>
                  </a:moveTo>
                  <a:lnTo>
                    <a:pt x="37544" y="71373"/>
                  </a:lnTo>
                  <a:lnTo>
                    <a:pt x="83717" y="46580"/>
                  </a:lnTo>
                  <a:lnTo>
                    <a:pt x="89239" y="39001"/>
                  </a:lnTo>
                  <a:lnTo>
                    <a:pt x="91750" y="30439"/>
                  </a:lnTo>
                  <a:lnTo>
                    <a:pt x="92255" y="21221"/>
                  </a:lnTo>
                  <a:lnTo>
                    <a:pt x="89081" y="13906"/>
                  </a:lnTo>
                  <a:lnTo>
                    <a:pt x="76197" y="2659"/>
                  </a:lnTo>
                  <a:lnTo>
                    <a:pt x="55652" y="0"/>
                  </a:lnTo>
                  <a:lnTo>
                    <a:pt x="33264" y="3887"/>
                  </a:lnTo>
                  <a:lnTo>
                    <a:pt x="15514" y="13414"/>
                  </a:lnTo>
                  <a:lnTo>
                    <a:pt x="9845" y="21569"/>
                  </a:lnTo>
                  <a:lnTo>
                    <a:pt x="1866" y="55405"/>
                  </a:lnTo>
                  <a:lnTo>
                    <a:pt x="0" y="81544"/>
                  </a:lnTo>
                  <a:lnTo>
                    <a:pt x="5410" y="105640"/>
                  </a:lnTo>
                  <a:lnTo>
                    <a:pt x="21609" y="135816"/>
                  </a:lnTo>
                  <a:lnTo>
                    <a:pt x="27946" y="144115"/>
                  </a:lnTo>
                  <a:lnTo>
                    <a:pt x="44346" y="153336"/>
                  </a:lnTo>
                  <a:lnTo>
                    <a:pt x="72206" y="1607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897855" y="3721499"/>
              <a:ext cx="344760" cy="471906"/>
            </a:xfrm>
            <a:custGeom>
              <a:avLst/>
              <a:gdLst/>
              <a:ahLst/>
              <a:cxnLst/>
              <a:rect l="0" t="0" r="0" b="0"/>
              <a:pathLst>
                <a:path w="344760" h="471906">
                  <a:moveTo>
                    <a:pt x="230145" y="5589"/>
                  </a:moveTo>
                  <a:lnTo>
                    <a:pt x="213377" y="0"/>
                  </a:lnTo>
                  <a:lnTo>
                    <a:pt x="195787" y="375"/>
                  </a:lnTo>
                  <a:lnTo>
                    <a:pt x="176270" y="5611"/>
                  </a:lnTo>
                  <a:lnTo>
                    <a:pt x="138265" y="28037"/>
                  </a:lnTo>
                  <a:lnTo>
                    <a:pt x="79349" y="82852"/>
                  </a:lnTo>
                  <a:lnTo>
                    <a:pt x="59382" y="105041"/>
                  </a:lnTo>
                  <a:lnTo>
                    <a:pt x="26791" y="163928"/>
                  </a:lnTo>
                  <a:lnTo>
                    <a:pt x="6025" y="221802"/>
                  </a:lnTo>
                  <a:lnTo>
                    <a:pt x="0" y="277411"/>
                  </a:lnTo>
                  <a:lnTo>
                    <a:pt x="1931" y="340389"/>
                  </a:lnTo>
                  <a:lnTo>
                    <a:pt x="13231" y="392647"/>
                  </a:lnTo>
                  <a:lnTo>
                    <a:pt x="35132" y="435594"/>
                  </a:lnTo>
                  <a:lnTo>
                    <a:pt x="48327" y="452506"/>
                  </a:lnTo>
                  <a:lnTo>
                    <a:pt x="74497" y="469592"/>
                  </a:lnTo>
                  <a:lnTo>
                    <a:pt x="97407" y="471905"/>
                  </a:lnTo>
                  <a:lnTo>
                    <a:pt x="144654" y="463858"/>
                  </a:lnTo>
                  <a:lnTo>
                    <a:pt x="193847" y="442598"/>
                  </a:lnTo>
                  <a:lnTo>
                    <a:pt x="250721" y="395045"/>
                  </a:lnTo>
                  <a:lnTo>
                    <a:pt x="307335" y="337817"/>
                  </a:lnTo>
                  <a:lnTo>
                    <a:pt x="327235" y="308358"/>
                  </a:lnTo>
                  <a:lnTo>
                    <a:pt x="339891" y="270513"/>
                  </a:lnTo>
                  <a:lnTo>
                    <a:pt x="344759" y="215803"/>
                  </a:lnTo>
                  <a:lnTo>
                    <a:pt x="342483" y="177059"/>
                  </a:lnTo>
                  <a:lnTo>
                    <a:pt x="331281" y="143352"/>
                  </a:lnTo>
                  <a:lnTo>
                    <a:pt x="306534" y="106111"/>
                  </a:lnTo>
                  <a:lnTo>
                    <a:pt x="261730" y="687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559669" y="3895544"/>
              <a:ext cx="10529" cy="200042"/>
            </a:xfrm>
            <a:custGeom>
              <a:avLst/>
              <a:gdLst/>
              <a:ahLst/>
              <a:cxnLst/>
              <a:rect l="0" t="0" r="0" b="0"/>
              <a:pathLst>
                <a:path w="10529" h="200042">
                  <a:moveTo>
                    <a:pt x="10528" y="0"/>
                  </a:moveTo>
                  <a:lnTo>
                    <a:pt x="10528" y="57264"/>
                  </a:lnTo>
                  <a:lnTo>
                    <a:pt x="4939" y="112567"/>
                  </a:lnTo>
                  <a:lnTo>
                    <a:pt x="975" y="169417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570197" y="377973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669262" y="3832373"/>
              <a:ext cx="156068" cy="242156"/>
            </a:xfrm>
            <a:custGeom>
              <a:avLst/>
              <a:gdLst/>
              <a:ahLst/>
              <a:cxnLst/>
              <a:rect l="0" t="0" r="0" b="0"/>
              <a:pathLst>
                <a:path w="156068" h="242156">
                  <a:moveTo>
                    <a:pt x="79919" y="0"/>
                  </a:moveTo>
                  <a:lnTo>
                    <a:pt x="48637" y="9575"/>
                  </a:lnTo>
                  <a:lnTo>
                    <a:pt x="10232" y="39403"/>
                  </a:lnTo>
                  <a:lnTo>
                    <a:pt x="2154" y="59236"/>
                  </a:lnTo>
                  <a:lnTo>
                    <a:pt x="0" y="71076"/>
                  </a:lnTo>
                  <a:lnTo>
                    <a:pt x="2073" y="81309"/>
                  </a:lnTo>
                  <a:lnTo>
                    <a:pt x="13735" y="98918"/>
                  </a:lnTo>
                  <a:lnTo>
                    <a:pt x="40031" y="116397"/>
                  </a:lnTo>
                  <a:lnTo>
                    <a:pt x="101172" y="140123"/>
                  </a:lnTo>
                  <a:lnTo>
                    <a:pt x="132620" y="150832"/>
                  </a:lnTo>
                  <a:lnTo>
                    <a:pt x="147406" y="164132"/>
                  </a:lnTo>
                  <a:lnTo>
                    <a:pt x="152986" y="172593"/>
                  </a:lnTo>
                  <a:lnTo>
                    <a:pt x="156067" y="191351"/>
                  </a:lnTo>
                  <a:lnTo>
                    <a:pt x="155251" y="201267"/>
                  </a:lnTo>
                  <a:lnTo>
                    <a:pt x="148105" y="218523"/>
                  </a:lnTo>
                  <a:lnTo>
                    <a:pt x="142924" y="226401"/>
                  </a:lnTo>
                  <a:lnTo>
                    <a:pt x="133620" y="231652"/>
                  </a:lnTo>
                  <a:lnTo>
                    <a:pt x="89140" y="240081"/>
                  </a:lnTo>
                  <a:lnTo>
                    <a:pt x="69391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117679" y="3758673"/>
              <a:ext cx="31586" cy="263214"/>
            </a:xfrm>
            <a:custGeom>
              <a:avLst/>
              <a:gdLst/>
              <a:ahLst/>
              <a:cxnLst/>
              <a:rect l="0" t="0" r="0" b="0"/>
              <a:pathLst>
                <a:path w="31586" h="263214">
                  <a:moveTo>
                    <a:pt x="31585" y="0"/>
                  </a:moveTo>
                  <a:lnTo>
                    <a:pt x="24349" y="27556"/>
                  </a:lnTo>
                  <a:lnTo>
                    <a:pt x="18588" y="83779"/>
                  </a:lnTo>
                  <a:lnTo>
                    <a:pt x="6531" y="140292"/>
                  </a:lnTo>
                  <a:lnTo>
                    <a:pt x="1290" y="197685"/>
                  </a:lnTo>
                  <a:lnTo>
                    <a:pt x="255" y="248536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9022922" y="3863958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61957" y="7236"/>
                  </a:lnTo>
                  <a:lnTo>
                    <a:pt x="108854" y="12997"/>
                  </a:lnTo>
                  <a:lnTo>
                    <a:pt x="45877" y="2116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9244021" y="3684974"/>
              <a:ext cx="126342" cy="336913"/>
            </a:xfrm>
            <a:custGeom>
              <a:avLst/>
              <a:gdLst/>
              <a:ahLst/>
              <a:cxnLst/>
              <a:rect l="0" t="0" r="0" b="0"/>
              <a:pathLst>
                <a:path w="126342" h="336913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0" y="172240"/>
                  </a:lnTo>
                  <a:lnTo>
                    <a:pt x="0" y="230988"/>
                  </a:lnTo>
                  <a:lnTo>
                    <a:pt x="0" y="292374"/>
                  </a:lnTo>
                  <a:lnTo>
                    <a:pt x="5589" y="254762"/>
                  </a:lnTo>
                  <a:lnTo>
                    <a:pt x="14654" y="221714"/>
                  </a:lnTo>
                  <a:lnTo>
                    <a:pt x="21467" y="214490"/>
                  </a:lnTo>
                  <a:lnTo>
                    <a:pt x="41516" y="206463"/>
                  </a:lnTo>
                  <a:lnTo>
                    <a:pt x="62905" y="209134"/>
                  </a:lnTo>
                  <a:lnTo>
                    <a:pt x="91558" y="223793"/>
                  </a:lnTo>
                  <a:lnTo>
                    <a:pt x="99643" y="229914"/>
                  </a:lnTo>
                  <a:lnTo>
                    <a:pt x="111746" y="249193"/>
                  </a:lnTo>
                  <a:lnTo>
                    <a:pt x="119855" y="273359"/>
                  </a:lnTo>
                  <a:lnTo>
                    <a:pt x="125059" y="317642"/>
                  </a:lnTo>
                  <a:lnTo>
                    <a:pt x="126341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9419907" y="3787934"/>
              <a:ext cx="150687" cy="205444"/>
            </a:xfrm>
            <a:custGeom>
              <a:avLst/>
              <a:gdLst/>
              <a:ahLst/>
              <a:cxnLst/>
              <a:rect l="0" t="0" r="0" b="0"/>
              <a:pathLst>
                <a:path w="150687" h="205444">
                  <a:moveTo>
                    <a:pt x="24155" y="139195"/>
                  </a:moveTo>
                  <a:lnTo>
                    <a:pt x="35333" y="122428"/>
                  </a:lnTo>
                  <a:lnTo>
                    <a:pt x="50180" y="111076"/>
                  </a:lnTo>
                  <a:lnTo>
                    <a:pt x="108819" y="75404"/>
                  </a:lnTo>
                  <a:lnTo>
                    <a:pt x="144994" y="47826"/>
                  </a:lnTo>
                  <a:lnTo>
                    <a:pt x="149168" y="39678"/>
                  </a:lnTo>
                  <a:lnTo>
                    <a:pt x="150686" y="21266"/>
                  </a:lnTo>
                  <a:lnTo>
                    <a:pt x="147113" y="13782"/>
                  </a:lnTo>
                  <a:lnTo>
                    <a:pt x="133785" y="2348"/>
                  </a:lnTo>
                  <a:lnTo>
                    <a:pt x="125318" y="0"/>
                  </a:lnTo>
                  <a:lnTo>
                    <a:pt x="106551" y="512"/>
                  </a:lnTo>
                  <a:lnTo>
                    <a:pt x="65907" y="18777"/>
                  </a:lnTo>
                  <a:lnTo>
                    <a:pt x="35746" y="39305"/>
                  </a:lnTo>
                  <a:lnTo>
                    <a:pt x="19168" y="57365"/>
                  </a:lnTo>
                  <a:lnTo>
                    <a:pt x="2271" y="92852"/>
                  </a:lnTo>
                  <a:lnTo>
                    <a:pt x="0" y="116259"/>
                  </a:lnTo>
                  <a:lnTo>
                    <a:pt x="8075" y="159881"/>
                  </a:lnTo>
                  <a:lnTo>
                    <a:pt x="20518" y="178025"/>
                  </a:lnTo>
                  <a:lnTo>
                    <a:pt x="37746" y="192717"/>
                  </a:lnTo>
                  <a:lnTo>
                    <a:pt x="57102" y="203147"/>
                  </a:lnTo>
                  <a:lnTo>
                    <a:pt x="74283" y="205443"/>
                  </a:lnTo>
                  <a:lnTo>
                    <a:pt x="97854" y="2023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556235" y="4379855"/>
              <a:ext cx="13548" cy="347441"/>
            </a:xfrm>
            <a:custGeom>
              <a:avLst/>
              <a:gdLst/>
              <a:ahLst/>
              <a:cxnLst/>
              <a:rect l="0" t="0" r="0" b="0"/>
              <a:pathLst>
                <a:path w="13548" h="347441">
                  <a:moveTo>
                    <a:pt x="13547" y="0"/>
                  </a:moveTo>
                  <a:lnTo>
                    <a:pt x="2369" y="16767"/>
                  </a:lnTo>
                  <a:lnTo>
                    <a:pt x="0" y="34358"/>
                  </a:lnTo>
                  <a:lnTo>
                    <a:pt x="2422" y="91014"/>
                  </a:lnTo>
                  <a:lnTo>
                    <a:pt x="4070" y="154155"/>
                  </a:lnTo>
                  <a:lnTo>
                    <a:pt x="10220" y="204513"/>
                  </a:lnTo>
                  <a:lnTo>
                    <a:pt x="12561" y="255308"/>
                  </a:lnTo>
                  <a:lnTo>
                    <a:pt x="13352" y="311867"/>
                  </a:lnTo>
                  <a:lnTo>
                    <a:pt x="13547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667304" y="4548033"/>
              <a:ext cx="176220" cy="159858"/>
            </a:xfrm>
            <a:custGeom>
              <a:avLst/>
              <a:gdLst/>
              <a:ahLst/>
              <a:cxnLst/>
              <a:rect l="0" t="0" r="0" b="0"/>
              <a:pathLst>
                <a:path w="176220" h="159858">
                  <a:moveTo>
                    <a:pt x="123576" y="52920"/>
                  </a:moveTo>
                  <a:lnTo>
                    <a:pt x="114002" y="21638"/>
                  </a:lnTo>
                  <a:lnTo>
                    <a:pt x="103333" y="5482"/>
                  </a:lnTo>
                  <a:lnTo>
                    <a:pt x="94873" y="1407"/>
                  </a:lnTo>
                  <a:lnTo>
                    <a:pt x="72995" y="0"/>
                  </a:lnTo>
                  <a:lnTo>
                    <a:pt x="62950" y="3602"/>
                  </a:lnTo>
                  <a:lnTo>
                    <a:pt x="22598" y="38626"/>
                  </a:lnTo>
                  <a:lnTo>
                    <a:pt x="6569" y="65452"/>
                  </a:lnTo>
                  <a:lnTo>
                    <a:pt x="0" y="101217"/>
                  </a:lnTo>
                  <a:lnTo>
                    <a:pt x="3643" y="135861"/>
                  </a:lnTo>
                  <a:lnTo>
                    <a:pt x="8526" y="144479"/>
                  </a:lnTo>
                  <a:lnTo>
                    <a:pt x="23310" y="157173"/>
                  </a:lnTo>
                  <a:lnTo>
                    <a:pt x="32166" y="159857"/>
                  </a:lnTo>
                  <a:lnTo>
                    <a:pt x="51364" y="159719"/>
                  </a:lnTo>
                  <a:lnTo>
                    <a:pt x="68475" y="149520"/>
                  </a:lnTo>
                  <a:lnTo>
                    <a:pt x="82710" y="133288"/>
                  </a:lnTo>
                  <a:lnTo>
                    <a:pt x="105269" y="83997"/>
                  </a:lnTo>
                  <a:lnTo>
                    <a:pt x="112682" y="42074"/>
                  </a:lnTo>
                  <a:lnTo>
                    <a:pt x="115144" y="42180"/>
                  </a:lnTo>
                  <a:lnTo>
                    <a:pt x="117954" y="45760"/>
                  </a:lnTo>
                  <a:lnTo>
                    <a:pt x="134262" y="105319"/>
                  </a:lnTo>
                  <a:lnTo>
                    <a:pt x="176219" y="1582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909174" y="4474611"/>
              <a:ext cx="123934" cy="157928"/>
            </a:xfrm>
            <a:custGeom>
              <a:avLst/>
              <a:gdLst/>
              <a:ahLst/>
              <a:cxnLst/>
              <a:rect l="0" t="0" r="0" b="0"/>
              <a:pathLst>
                <a:path w="123934" h="157928">
                  <a:moveTo>
                    <a:pt x="81748" y="0"/>
                  </a:moveTo>
                  <a:lnTo>
                    <a:pt x="39056" y="3120"/>
                  </a:lnTo>
                  <a:lnTo>
                    <a:pt x="19489" y="9575"/>
                  </a:lnTo>
                  <a:lnTo>
                    <a:pt x="2995" y="20244"/>
                  </a:lnTo>
                  <a:lnTo>
                    <a:pt x="0" y="26364"/>
                  </a:lnTo>
                  <a:lnTo>
                    <a:pt x="343" y="32784"/>
                  </a:lnTo>
                  <a:lnTo>
                    <a:pt x="2911" y="39403"/>
                  </a:lnTo>
                  <a:lnTo>
                    <a:pt x="15124" y="49878"/>
                  </a:lnTo>
                  <a:lnTo>
                    <a:pt x="33420" y="57263"/>
                  </a:lnTo>
                  <a:lnTo>
                    <a:pt x="91227" y="67983"/>
                  </a:lnTo>
                  <a:lnTo>
                    <a:pt x="117962" y="83184"/>
                  </a:lnTo>
                  <a:lnTo>
                    <a:pt x="122268" y="90551"/>
                  </a:lnTo>
                  <a:lnTo>
                    <a:pt x="123933" y="108095"/>
                  </a:lnTo>
                  <a:lnTo>
                    <a:pt x="117655" y="124471"/>
                  </a:lnTo>
                  <a:lnTo>
                    <a:pt x="112705" y="132114"/>
                  </a:lnTo>
                  <a:lnTo>
                    <a:pt x="94727" y="143725"/>
                  </a:lnTo>
                  <a:lnTo>
                    <a:pt x="61417" y="153719"/>
                  </a:lnTo>
                  <a:lnTo>
                    <a:pt x="29106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132732" y="4316684"/>
              <a:ext cx="5590" cy="242156"/>
            </a:xfrm>
            <a:custGeom>
              <a:avLst/>
              <a:gdLst/>
              <a:ahLst/>
              <a:cxnLst/>
              <a:rect l="0" t="0" r="0" b="0"/>
              <a:pathLst>
                <a:path w="5590" h="242156">
                  <a:moveTo>
                    <a:pt x="5589" y="0"/>
                  </a:moveTo>
                  <a:lnTo>
                    <a:pt x="0" y="16767"/>
                  </a:lnTo>
                  <a:lnTo>
                    <a:pt x="3272" y="69516"/>
                  </a:lnTo>
                  <a:lnTo>
                    <a:pt x="5132" y="126209"/>
                  </a:lnTo>
                  <a:lnTo>
                    <a:pt x="5499" y="188056"/>
                  </a:lnTo>
                  <a:lnTo>
                    <a:pt x="5589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085679" y="4390383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0"/>
                  </a:moveTo>
                  <a:lnTo>
                    <a:pt x="81825" y="16789"/>
                  </a:lnTo>
                  <a:lnTo>
                    <a:pt x="22358" y="2608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447820" y="4214389"/>
              <a:ext cx="122170" cy="407793"/>
            </a:xfrm>
            <a:custGeom>
              <a:avLst/>
              <a:gdLst/>
              <a:ahLst/>
              <a:cxnLst/>
              <a:rect l="0" t="0" r="0" b="0"/>
              <a:pathLst>
                <a:path w="122170" h="407793">
                  <a:moveTo>
                    <a:pt x="122169" y="218108"/>
                  </a:moveTo>
                  <a:lnTo>
                    <a:pt x="99813" y="218108"/>
                  </a:lnTo>
                  <a:lnTo>
                    <a:pt x="82597" y="224347"/>
                  </a:lnTo>
                  <a:lnTo>
                    <a:pt x="52481" y="247416"/>
                  </a:lnTo>
                  <a:lnTo>
                    <a:pt x="9910" y="303060"/>
                  </a:lnTo>
                  <a:lnTo>
                    <a:pt x="0" y="345314"/>
                  </a:lnTo>
                  <a:lnTo>
                    <a:pt x="2653" y="383700"/>
                  </a:lnTo>
                  <a:lnTo>
                    <a:pt x="7397" y="392844"/>
                  </a:lnTo>
                  <a:lnTo>
                    <a:pt x="22027" y="406123"/>
                  </a:lnTo>
                  <a:lnTo>
                    <a:pt x="29671" y="407792"/>
                  </a:lnTo>
                  <a:lnTo>
                    <a:pt x="37107" y="406565"/>
                  </a:lnTo>
                  <a:lnTo>
                    <a:pt x="44404" y="403408"/>
                  </a:lnTo>
                  <a:lnTo>
                    <a:pt x="55632" y="390541"/>
                  </a:lnTo>
                  <a:lnTo>
                    <a:pt x="91213" y="330227"/>
                  </a:lnTo>
                  <a:lnTo>
                    <a:pt x="102562" y="304203"/>
                  </a:lnTo>
                  <a:lnTo>
                    <a:pt x="116034" y="241029"/>
                  </a:lnTo>
                  <a:lnTo>
                    <a:pt x="120957" y="187844"/>
                  </a:lnTo>
                  <a:lnTo>
                    <a:pt x="118810" y="125346"/>
                  </a:lnTo>
                  <a:lnTo>
                    <a:pt x="113057" y="67594"/>
                  </a:lnTo>
                  <a:lnTo>
                    <a:pt x="106471" y="30792"/>
                  </a:lnTo>
                  <a:lnTo>
                    <a:pt x="91522" y="3250"/>
                  </a:lnTo>
                  <a:lnTo>
                    <a:pt x="85360" y="0"/>
                  </a:lnTo>
                  <a:lnTo>
                    <a:pt x="78912" y="173"/>
                  </a:lnTo>
                  <a:lnTo>
                    <a:pt x="72275" y="2628"/>
                  </a:lnTo>
                  <a:lnTo>
                    <a:pt x="67849" y="10114"/>
                  </a:lnTo>
                  <a:lnTo>
                    <a:pt x="60747" y="64156"/>
                  </a:lnTo>
                  <a:lnTo>
                    <a:pt x="59344" y="125567"/>
                  </a:lnTo>
                  <a:lnTo>
                    <a:pt x="67472" y="183927"/>
                  </a:lnTo>
                  <a:lnTo>
                    <a:pt x="76977" y="232287"/>
                  </a:lnTo>
                  <a:lnTo>
                    <a:pt x="90669" y="281783"/>
                  </a:lnTo>
                  <a:lnTo>
                    <a:pt x="101113" y="3023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664746" y="4421969"/>
              <a:ext cx="21058" cy="147399"/>
            </a:xfrm>
            <a:custGeom>
              <a:avLst/>
              <a:gdLst/>
              <a:ahLst/>
              <a:cxnLst/>
              <a:rect l="0" t="0" r="0" b="0"/>
              <a:pathLst>
                <a:path w="21058" h="147399">
                  <a:moveTo>
                    <a:pt x="0" y="0"/>
                  </a:moveTo>
                  <a:lnTo>
                    <a:pt x="3120" y="42691"/>
                  </a:lnTo>
                  <a:lnTo>
                    <a:pt x="16789" y="96002"/>
                  </a:lnTo>
                  <a:lnTo>
                    <a:pt x="21057" y="1473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664746" y="430615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770031" y="4399177"/>
              <a:ext cx="126343" cy="370233"/>
            </a:xfrm>
            <a:custGeom>
              <a:avLst/>
              <a:gdLst/>
              <a:ahLst/>
              <a:cxnLst/>
              <a:rect l="0" t="0" r="0" b="0"/>
              <a:pathLst>
                <a:path w="126343" h="370233">
                  <a:moveTo>
                    <a:pt x="126342" y="96491"/>
                  </a:moveTo>
                  <a:lnTo>
                    <a:pt x="123222" y="53800"/>
                  </a:lnTo>
                  <a:lnTo>
                    <a:pt x="120753" y="43464"/>
                  </a:lnTo>
                  <a:lnTo>
                    <a:pt x="108650" y="25740"/>
                  </a:lnTo>
                  <a:lnTo>
                    <a:pt x="91573" y="11234"/>
                  </a:lnTo>
                  <a:lnTo>
                    <a:pt x="72284" y="887"/>
                  </a:lnTo>
                  <a:lnTo>
                    <a:pt x="63397" y="0"/>
                  </a:lnTo>
                  <a:lnTo>
                    <a:pt x="47284" y="5253"/>
                  </a:lnTo>
                  <a:lnTo>
                    <a:pt x="25059" y="21364"/>
                  </a:lnTo>
                  <a:lnTo>
                    <a:pt x="9245" y="46545"/>
                  </a:lnTo>
                  <a:lnTo>
                    <a:pt x="2739" y="81822"/>
                  </a:lnTo>
                  <a:lnTo>
                    <a:pt x="6401" y="116321"/>
                  </a:lnTo>
                  <a:lnTo>
                    <a:pt x="20484" y="148770"/>
                  </a:lnTo>
                  <a:lnTo>
                    <a:pt x="27694" y="153571"/>
                  </a:lnTo>
                  <a:lnTo>
                    <a:pt x="36011" y="154431"/>
                  </a:lnTo>
                  <a:lnTo>
                    <a:pt x="45064" y="152665"/>
                  </a:lnTo>
                  <a:lnTo>
                    <a:pt x="61363" y="141345"/>
                  </a:lnTo>
                  <a:lnTo>
                    <a:pt x="75235" y="124615"/>
                  </a:lnTo>
                  <a:lnTo>
                    <a:pt x="103133" y="80567"/>
                  </a:lnTo>
                  <a:lnTo>
                    <a:pt x="107360" y="80026"/>
                  </a:lnTo>
                  <a:lnTo>
                    <a:pt x="110178" y="84345"/>
                  </a:lnTo>
                  <a:lnTo>
                    <a:pt x="123652" y="145626"/>
                  </a:lnTo>
                  <a:lnTo>
                    <a:pt x="125810" y="204593"/>
                  </a:lnTo>
                  <a:lnTo>
                    <a:pt x="125066" y="261301"/>
                  </a:lnTo>
                  <a:lnTo>
                    <a:pt x="116735" y="301171"/>
                  </a:lnTo>
                  <a:lnTo>
                    <a:pt x="106085" y="320431"/>
                  </a:lnTo>
                  <a:lnTo>
                    <a:pt x="90433" y="333670"/>
                  </a:lnTo>
                  <a:lnTo>
                    <a:pt x="35479" y="361604"/>
                  </a:lnTo>
                  <a:lnTo>
                    <a:pt x="0" y="3702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012186" y="4400911"/>
              <a:ext cx="1" cy="136872"/>
            </a:xfrm>
            <a:custGeom>
              <a:avLst/>
              <a:gdLst/>
              <a:ahLst/>
              <a:cxnLst/>
              <a:rect l="0" t="0" r="0" b="0"/>
              <a:pathLst>
                <a:path w="1" h="136872">
                  <a:moveTo>
                    <a:pt x="0" y="0"/>
                  </a:moveTo>
                  <a:lnTo>
                    <a:pt x="0" y="58617"/>
                  </a:lnTo>
                  <a:lnTo>
                    <a:pt x="0" y="117308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012186" y="4274570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174577" y="4285098"/>
              <a:ext cx="6066" cy="231628"/>
            </a:xfrm>
            <a:custGeom>
              <a:avLst/>
              <a:gdLst/>
              <a:ahLst/>
              <a:cxnLst/>
              <a:rect l="0" t="0" r="0" b="0"/>
              <a:pathLst>
                <a:path w="6066" h="231628">
                  <a:moveTo>
                    <a:pt x="6065" y="0"/>
                  </a:moveTo>
                  <a:lnTo>
                    <a:pt x="2946" y="54145"/>
                  </a:lnTo>
                  <a:lnTo>
                    <a:pt x="0" y="80216"/>
                  </a:lnTo>
                  <a:lnTo>
                    <a:pt x="4520" y="131788"/>
                  </a:lnTo>
                  <a:lnTo>
                    <a:pt x="5760" y="192019"/>
                  </a:lnTo>
                  <a:lnTo>
                    <a:pt x="6065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096415" y="4348269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25956" y="14655"/>
                  </a:lnTo>
                  <a:lnTo>
                    <a:pt x="68510" y="28198"/>
                  </a:lnTo>
                  <a:lnTo>
                    <a:pt x="20248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8475440" y="4390383"/>
              <a:ext cx="31587" cy="147400"/>
            </a:xfrm>
            <a:custGeom>
              <a:avLst/>
              <a:gdLst/>
              <a:ahLst/>
              <a:cxnLst/>
              <a:rect l="0" t="0" r="0" b="0"/>
              <a:pathLst>
                <a:path w="31587" h="147400">
                  <a:moveTo>
                    <a:pt x="31586" y="0"/>
                  </a:moveTo>
                  <a:lnTo>
                    <a:pt x="14798" y="56215"/>
                  </a:lnTo>
                  <a:lnTo>
                    <a:pt x="8253" y="11166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8507026" y="4242984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582162" y="4367048"/>
              <a:ext cx="135435" cy="139150"/>
            </a:xfrm>
            <a:custGeom>
              <a:avLst/>
              <a:gdLst/>
              <a:ahLst/>
              <a:cxnLst/>
              <a:rect l="0" t="0" r="0" b="0"/>
              <a:pathLst>
                <a:path w="135435" h="139150">
                  <a:moveTo>
                    <a:pt x="9091" y="44392"/>
                  </a:moveTo>
                  <a:lnTo>
                    <a:pt x="3503" y="61160"/>
                  </a:lnTo>
                  <a:lnTo>
                    <a:pt x="3878" y="78750"/>
                  </a:lnTo>
                  <a:lnTo>
                    <a:pt x="8405" y="128032"/>
                  </a:lnTo>
                  <a:lnTo>
                    <a:pt x="8786" y="119780"/>
                  </a:lnTo>
                  <a:lnTo>
                    <a:pt x="0" y="59084"/>
                  </a:lnTo>
                  <a:lnTo>
                    <a:pt x="5440" y="35714"/>
                  </a:lnTo>
                  <a:lnTo>
                    <a:pt x="10167" y="24569"/>
                  </a:lnTo>
                  <a:lnTo>
                    <a:pt x="24777" y="9065"/>
                  </a:lnTo>
                  <a:lnTo>
                    <a:pt x="33587" y="3294"/>
                  </a:lnTo>
                  <a:lnTo>
                    <a:pt x="52734" y="0"/>
                  </a:lnTo>
                  <a:lnTo>
                    <a:pt x="72942" y="3605"/>
                  </a:lnTo>
                  <a:lnTo>
                    <a:pt x="93621" y="13007"/>
                  </a:lnTo>
                  <a:lnTo>
                    <a:pt x="108271" y="31223"/>
                  </a:lnTo>
                  <a:lnTo>
                    <a:pt x="127209" y="81045"/>
                  </a:lnTo>
                  <a:lnTo>
                    <a:pt x="135434" y="1391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9043979" y="4211399"/>
              <a:ext cx="9553" cy="305327"/>
            </a:xfrm>
            <a:custGeom>
              <a:avLst/>
              <a:gdLst/>
              <a:ahLst/>
              <a:cxnLst/>
              <a:rect l="0" t="0" r="0" b="0"/>
              <a:pathLst>
                <a:path w="9553" h="305327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9552" y="165971"/>
                  </a:lnTo>
                  <a:lnTo>
                    <a:pt x="7216" y="226283"/>
                  </a:lnTo>
                  <a:lnTo>
                    <a:pt x="951" y="287291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9170955" y="4211399"/>
              <a:ext cx="165968" cy="307687"/>
            </a:xfrm>
            <a:custGeom>
              <a:avLst/>
              <a:gdLst/>
              <a:ahLst/>
              <a:cxnLst/>
              <a:rect l="0" t="0" r="0" b="0"/>
              <a:pathLst>
                <a:path w="165968" h="307687">
                  <a:moveTo>
                    <a:pt x="62537" y="0"/>
                  </a:moveTo>
                  <a:lnTo>
                    <a:pt x="45770" y="5589"/>
                  </a:lnTo>
                  <a:lnTo>
                    <a:pt x="34417" y="17692"/>
                  </a:lnTo>
                  <a:lnTo>
                    <a:pt x="13861" y="65284"/>
                  </a:lnTo>
                  <a:lnTo>
                    <a:pt x="2576" y="116924"/>
                  </a:lnTo>
                  <a:lnTo>
                    <a:pt x="0" y="172184"/>
                  </a:lnTo>
                  <a:lnTo>
                    <a:pt x="661" y="226990"/>
                  </a:lnTo>
                  <a:lnTo>
                    <a:pt x="14037" y="283659"/>
                  </a:lnTo>
                  <a:lnTo>
                    <a:pt x="19675" y="292051"/>
                  </a:lnTo>
                  <a:lnTo>
                    <a:pt x="35298" y="304495"/>
                  </a:lnTo>
                  <a:lnTo>
                    <a:pt x="53941" y="307686"/>
                  </a:lnTo>
                  <a:lnTo>
                    <a:pt x="63825" y="306900"/>
                  </a:lnTo>
                  <a:lnTo>
                    <a:pt x="81047" y="299786"/>
                  </a:lnTo>
                  <a:lnTo>
                    <a:pt x="96500" y="287656"/>
                  </a:lnTo>
                  <a:lnTo>
                    <a:pt x="132578" y="235626"/>
                  </a:lnTo>
                  <a:lnTo>
                    <a:pt x="158434" y="181897"/>
                  </a:lnTo>
                  <a:lnTo>
                    <a:pt x="165967" y="126224"/>
                  </a:lnTo>
                  <a:lnTo>
                    <a:pt x="164153" y="87312"/>
                  </a:lnTo>
                  <a:lnTo>
                    <a:pt x="158002" y="64541"/>
                  </a:lnTo>
                  <a:lnTo>
                    <a:pt x="138110" y="24447"/>
                  </a:lnTo>
                  <a:lnTo>
                    <a:pt x="12570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9471294" y="4169285"/>
              <a:ext cx="218917" cy="318851"/>
            </a:xfrm>
            <a:custGeom>
              <a:avLst/>
              <a:gdLst/>
              <a:ahLst/>
              <a:cxnLst/>
              <a:rect l="0" t="0" r="0" b="0"/>
              <a:pathLst>
                <a:path w="218917" h="318851">
                  <a:moveTo>
                    <a:pt x="99110" y="0"/>
                  </a:moveTo>
                  <a:lnTo>
                    <a:pt x="82342" y="11178"/>
                  </a:lnTo>
                  <a:lnTo>
                    <a:pt x="60737" y="40487"/>
                  </a:lnTo>
                  <a:lnTo>
                    <a:pt x="33774" y="94542"/>
                  </a:lnTo>
                  <a:lnTo>
                    <a:pt x="13025" y="142417"/>
                  </a:lnTo>
                  <a:lnTo>
                    <a:pt x="0" y="204170"/>
                  </a:lnTo>
                  <a:lnTo>
                    <a:pt x="6267" y="259522"/>
                  </a:lnTo>
                  <a:lnTo>
                    <a:pt x="13392" y="281459"/>
                  </a:lnTo>
                  <a:lnTo>
                    <a:pt x="24358" y="299008"/>
                  </a:lnTo>
                  <a:lnTo>
                    <a:pt x="40151" y="311487"/>
                  </a:lnTo>
                  <a:lnTo>
                    <a:pt x="49276" y="316452"/>
                  </a:lnTo>
                  <a:lnTo>
                    <a:pt x="68772" y="318850"/>
                  </a:lnTo>
                  <a:lnTo>
                    <a:pt x="109885" y="310857"/>
                  </a:lnTo>
                  <a:lnTo>
                    <a:pt x="150631" y="289608"/>
                  </a:lnTo>
                  <a:lnTo>
                    <a:pt x="182423" y="259760"/>
                  </a:lnTo>
                  <a:lnTo>
                    <a:pt x="201004" y="230604"/>
                  </a:lnTo>
                  <a:lnTo>
                    <a:pt x="217764" y="183721"/>
                  </a:lnTo>
                  <a:lnTo>
                    <a:pt x="218916" y="160032"/>
                  </a:lnTo>
                  <a:lnTo>
                    <a:pt x="205874" y="98326"/>
                  </a:lnTo>
                  <a:lnTo>
                    <a:pt x="175590" y="42584"/>
                  </a:lnTo>
                  <a:lnTo>
                    <a:pt x="141224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9454591" y="4527253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94148" y="8334"/>
                  </a:lnTo>
                  <a:lnTo>
                    <a:pt x="136311" y="17476"/>
                  </a:lnTo>
                  <a:lnTo>
                    <a:pt x="75243" y="26175"/>
                  </a:lnTo>
                  <a:lnTo>
                    <a:pt x="19165" y="3087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9802031" y="4443026"/>
              <a:ext cx="15093" cy="115814"/>
            </a:xfrm>
            <a:custGeom>
              <a:avLst/>
              <a:gdLst/>
              <a:ahLst/>
              <a:cxnLst/>
              <a:rect l="0" t="0" r="0" b="0"/>
              <a:pathLst>
                <a:path w="15093" h="115814">
                  <a:moveTo>
                    <a:pt x="0" y="0"/>
                  </a:moveTo>
                  <a:lnTo>
                    <a:pt x="14655" y="43962"/>
                  </a:lnTo>
                  <a:lnTo>
                    <a:pt x="15092" y="6399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5327419" y="4653596"/>
            <a:ext cx="4301119" cy="453344"/>
            <a:chOff x="5327419" y="4653596"/>
            <a:chExt cx="4301119" cy="453344"/>
          </a:xfrm>
        </p:grpSpPr>
        <p:sp>
          <p:nvSpPr>
            <p:cNvPr id="154" name="Freeform 153"/>
            <p:cNvSpPr/>
            <p:nvPr/>
          </p:nvSpPr>
          <p:spPr>
            <a:xfrm>
              <a:off x="5337948" y="4948394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8333" y="57264"/>
                  </a:lnTo>
                  <a:lnTo>
                    <a:pt x="9878" y="100415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5327419" y="47799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5538047" y="4737823"/>
              <a:ext cx="10472" cy="336913"/>
            </a:xfrm>
            <a:custGeom>
              <a:avLst/>
              <a:gdLst/>
              <a:ahLst/>
              <a:cxnLst/>
              <a:rect l="0" t="0" r="0" b="0"/>
              <a:pathLst>
                <a:path w="10472" h="336913">
                  <a:moveTo>
                    <a:pt x="10471" y="0"/>
                  </a:moveTo>
                  <a:lnTo>
                    <a:pt x="2138" y="57265"/>
                  </a:lnTo>
                  <a:lnTo>
                    <a:pt x="593" y="109774"/>
                  </a:lnTo>
                  <a:lnTo>
                    <a:pt x="135" y="166667"/>
                  </a:lnTo>
                  <a:lnTo>
                    <a:pt x="0" y="223688"/>
                  </a:lnTo>
                  <a:lnTo>
                    <a:pt x="3079" y="275679"/>
                  </a:lnTo>
                  <a:lnTo>
                    <a:pt x="10471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527461" y="4885223"/>
              <a:ext cx="105286" cy="21057"/>
            </a:xfrm>
            <a:custGeom>
              <a:avLst/>
              <a:gdLst/>
              <a:ahLst/>
              <a:cxnLst/>
              <a:rect l="0" t="0" r="0" b="0"/>
              <a:pathLst>
                <a:path w="105286" h="21057">
                  <a:moveTo>
                    <a:pt x="105285" y="0"/>
                  </a:moveTo>
                  <a:lnTo>
                    <a:pt x="67807" y="8333"/>
                  </a:lnTo>
                  <a:lnTo>
                    <a:pt x="9766" y="18668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927544" y="4948394"/>
              <a:ext cx="10529" cy="147399"/>
            </a:xfrm>
            <a:custGeom>
              <a:avLst/>
              <a:gdLst/>
              <a:ahLst/>
              <a:cxnLst/>
              <a:rect l="0" t="0" r="0" b="0"/>
              <a:pathLst>
                <a:path w="10529" h="147399">
                  <a:moveTo>
                    <a:pt x="10528" y="0"/>
                  </a:moveTo>
                  <a:lnTo>
                    <a:pt x="2195" y="54144"/>
                  </a:lnTo>
                  <a:lnTo>
                    <a:pt x="434" y="114680"/>
                  </a:lnTo>
                  <a:lnTo>
                    <a:pt x="0" y="1473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959129" y="479046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6043145" y="4853637"/>
              <a:ext cx="149219" cy="210571"/>
            </a:xfrm>
            <a:custGeom>
              <a:avLst/>
              <a:gdLst/>
              <a:ahLst/>
              <a:cxnLst/>
              <a:rect l="0" t="0" r="0" b="0"/>
              <a:pathLst>
                <a:path w="149219" h="210571">
                  <a:moveTo>
                    <a:pt x="105497" y="0"/>
                  </a:moveTo>
                  <a:lnTo>
                    <a:pt x="51622" y="17958"/>
                  </a:lnTo>
                  <a:lnTo>
                    <a:pt x="31250" y="24749"/>
                  </a:lnTo>
                  <a:lnTo>
                    <a:pt x="13617" y="37906"/>
                  </a:lnTo>
                  <a:lnTo>
                    <a:pt x="5639" y="46327"/>
                  </a:lnTo>
                  <a:lnTo>
                    <a:pt x="1491" y="55452"/>
                  </a:lnTo>
                  <a:lnTo>
                    <a:pt x="0" y="74948"/>
                  </a:lnTo>
                  <a:lnTo>
                    <a:pt x="5920" y="81551"/>
                  </a:lnTo>
                  <a:lnTo>
                    <a:pt x="67876" y="98607"/>
                  </a:lnTo>
                  <a:lnTo>
                    <a:pt x="113663" y="120777"/>
                  </a:lnTo>
                  <a:lnTo>
                    <a:pt x="130964" y="134007"/>
                  </a:lnTo>
                  <a:lnTo>
                    <a:pt x="148268" y="160199"/>
                  </a:lnTo>
                  <a:lnTo>
                    <a:pt x="149218" y="168800"/>
                  </a:lnTo>
                  <a:lnTo>
                    <a:pt x="144036" y="184597"/>
                  </a:lnTo>
                  <a:lnTo>
                    <a:pt x="130815" y="196297"/>
                  </a:lnTo>
                  <a:lnTo>
                    <a:pt x="112070" y="204227"/>
                  </a:lnTo>
                  <a:lnTo>
                    <a:pt x="52855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443440" y="4937865"/>
              <a:ext cx="270751" cy="169075"/>
            </a:xfrm>
            <a:custGeom>
              <a:avLst/>
              <a:gdLst/>
              <a:ahLst/>
              <a:cxnLst/>
              <a:rect l="0" t="0" r="0" b="0"/>
              <a:pathLst>
                <a:path w="270751" h="169075">
                  <a:moveTo>
                    <a:pt x="0" y="0"/>
                  </a:moveTo>
                  <a:lnTo>
                    <a:pt x="0" y="54145"/>
                  </a:lnTo>
                  <a:lnTo>
                    <a:pt x="2340" y="80216"/>
                  </a:lnTo>
                  <a:lnTo>
                    <a:pt x="29309" y="136342"/>
                  </a:lnTo>
                  <a:lnTo>
                    <a:pt x="38257" y="142367"/>
                  </a:lnTo>
                  <a:lnTo>
                    <a:pt x="60677" y="145942"/>
                  </a:lnTo>
                  <a:lnTo>
                    <a:pt x="80000" y="140513"/>
                  </a:lnTo>
                  <a:lnTo>
                    <a:pt x="88428" y="135789"/>
                  </a:lnTo>
                  <a:lnTo>
                    <a:pt x="100913" y="118063"/>
                  </a:lnTo>
                  <a:lnTo>
                    <a:pt x="118459" y="74144"/>
                  </a:lnTo>
                  <a:lnTo>
                    <a:pt x="122256" y="72826"/>
                  </a:lnTo>
                  <a:lnTo>
                    <a:pt x="125959" y="77796"/>
                  </a:lnTo>
                  <a:lnTo>
                    <a:pt x="150486" y="134111"/>
                  </a:lnTo>
                  <a:lnTo>
                    <a:pt x="176084" y="164401"/>
                  </a:lnTo>
                  <a:lnTo>
                    <a:pt x="184070" y="168093"/>
                  </a:lnTo>
                  <a:lnTo>
                    <a:pt x="202302" y="169074"/>
                  </a:lnTo>
                  <a:lnTo>
                    <a:pt x="218984" y="162491"/>
                  </a:lnTo>
                  <a:lnTo>
                    <a:pt x="234196" y="150597"/>
                  </a:lnTo>
                  <a:lnTo>
                    <a:pt x="254745" y="124170"/>
                  </a:lnTo>
                  <a:lnTo>
                    <a:pt x="267593" y="92943"/>
                  </a:lnTo>
                  <a:lnTo>
                    <a:pt x="270750" y="58084"/>
                  </a:lnTo>
                  <a:lnTo>
                    <a:pt x="263213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762260" y="4895751"/>
              <a:ext cx="70736" cy="160538"/>
            </a:xfrm>
            <a:custGeom>
              <a:avLst/>
              <a:gdLst/>
              <a:ahLst/>
              <a:cxnLst/>
              <a:rect l="0" t="0" r="0" b="0"/>
              <a:pathLst>
                <a:path w="70736" h="160538">
                  <a:moveTo>
                    <a:pt x="7563" y="63171"/>
                  </a:moveTo>
                  <a:lnTo>
                    <a:pt x="13153" y="121788"/>
                  </a:lnTo>
                  <a:lnTo>
                    <a:pt x="23182" y="160537"/>
                  </a:lnTo>
                  <a:lnTo>
                    <a:pt x="13404" y="133055"/>
                  </a:lnTo>
                  <a:lnTo>
                    <a:pt x="0" y="72272"/>
                  </a:lnTo>
                  <a:lnTo>
                    <a:pt x="693" y="47329"/>
                  </a:lnTo>
                  <a:lnTo>
                    <a:pt x="8800" y="28444"/>
                  </a:lnTo>
                  <a:lnTo>
                    <a:pt x="23321" y="15371"/>
                  </a:lnTo>
                  <a:lnTo>
                    <a:pt x="40303" y="6832"/>
                  </a:lnTo>
                  <a:lnTo>
                    <a:pt x="7073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927751" y="4990507"/>
              <a:ext cx="31587" cy="84229"/>
            </a:xfrm>
            <a:custGeom>
              <a:avLst/>
              <a:gdLst/>
              <a:ahLst/>
              <a:cxnLst/>
              <a:rect l="0" t="0" r="0" b="0"/>
              <a:pathLst>
                <a:path w="31587" h="84229">
                  <a:moveTo>
                    <a:pt x="31586" y="0"/>
                  </a:moveTo>
                  <a:lnTo>
                    <a:pt x="20407" y="11179"/>
                  </a:lnTo>
                  <a:lnTo>
                    <a:pt x="14919" y="2914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969865" y="48115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7148849" y="4769409"/>
              <a:ext cx="52644" cy="273742"/>
            </a:xfrm>
            <a:custGeom>
              <a:avLst/>
              <a:gdLst/>
              <a:ahLst/>
              <a:cxnLst/>
              <a:rect l="0" t="0" r="0" b="0"/>
              <a:pathLst>
                <a:path w="52644" h="273742">
                  <a:moveTo>
                    <a:pt x="52643" y="0"/>
                  </a:moveTo>
                  <a:lnTo>
                    <a:pt x="37989" y="58617"/>
                  </a:lnTo>
                  <a:lnTo>
                    <a:pt x="31681" y="120027"/>
                  </a:lnTo>
                  <a:lnTo>
                    <a:pt x="20383" y="178430"/>
                  </a:lnTo>
                  <a:lnTo>
                    <a:pt x="6886" y="23502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7085679" y="4885223"/>
              <a:ext cx="178985" cy="21057"/>
            </a:xfrm>
            <a:custGeom>
              <a:avLst/>
              <a:gdLst/>
              <a:ahLst/>
              <a:cxnLst/>
              <a:rect l="0" t="0" r="0" b="0"/>
              <a:pathLst>
                <a:path w="178985" h="21057">
                  <a:moveTo>
                    <a:pt x="178984" y="21056"/>
                  </a:moveTo>
                  <a:lnTo>
                    <a:pt x="116703" y="4268"/>
                  </a:lnTo>
                  <a:lnTo>
                    <a:pt x="62652" y="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7391005" y="4758880"/>
              <a:ext cx="21058" cy="294800"/>
            </a:xfrm>
            <a:custGeom>
              <a:avLst/>
              <a:gdLst/>
              <a:ahLst/>
              <a:cxnLst/>
              <a:rect l="0" t="0" r="0" b="0"/>
              <a:pathLst>
                <a:path w="21058" h="294800">
                  <a:moveTo>
                    <a:pt x="21057" y="0"/>
                  </a:moveTo>
                  <a:lnTo>
                    <a:pt x="12724" y="48931"/>
                  </a:lnTo>
                  <a:lnTo>
                    <a:pt x="11179" y="96777"/>
                  </a:lnTo>
                  <a:lnTo>
                    <a:pt x="10722" y="147998"/>
                  </a:lnTo>
                  <a:lnTo>
                    <a:pt x="10586" y="197100"/>
                  </a:lnTo>
                  <a:lnTo>
                    <a:pt x="10540" y="255613"/>
                  </a:lnTo>
                  <a:lnTo>
                    <a:pt x="7414" y="274653"/>
                  </a:lnTo>
                  <a:lnTo>
                    <a:pt x="0" y="2947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7306777" y="4906279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10529"/>
                  </a:moveTo>
                  <a:lnTo>
                    <a:pt x="151953" y="1464"/>
                  </a:lnTo>
                  <a:lnTo>
                    <a:pt x="97779" y="290"/>
                  </a:lnTo>
                  <a:lnTo>
                    <a:pt x="42017" y="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7443647" y="4882041"/>
              <a:ext cx="137615" cy="171639"/>
            </a:xfrm>
            <a:custGeom>
              <a:avLst/>
              <a:gdLst/>
              <a:ahLst/>
              <a:cxnLst/>
              <a:rect l="0" t="0" r="0" b="0"/>
              <a:pathLst>
                <a:path w="137615" h="171639">
                  <a:moveTo>
                    <a:pt x="0" y="108466"/>
                  </a:moveTo>
                  <a:lnTo>
                    <a:pt x="42692" y="105347"/>
                  </a:lnTo>
                  <a:lnTo>
                    <a:pt x="73871" y="93894"/>
                  </a:lnTo>
                  <a:lnTo>
                    <a:pt x="115848" y="69063"/>
                  </a:lnTo>
                  <a:lnTo>
                    <a:pt x="130647" y="52350"/>
                  </a:lnTo>
                  <a:lnTo>
                    <a:pt x="136231" y="42979"/>
                  </a:lnTo>
                  <a:lnTo>
                    <a:pt x="137614" y="34393"/>
                  </a:lnTo>
                  <a:lnTo>
                    <a:pt x="136197" y="26329"/>
                  </a:lnTo>
                  <a:lnTo>
                    <a:pt x="132912" y="18613"/>
                  </a:lnTo>
                  <a:lnTo>
                    <a:pt x="119903" y="6921"/>
                  </a:lnTo>
                  <a:lnTo>
                    <a:pt x="111521" y="2165"/>
                  </a:lnTo>
                  <a:lnTo>
                    <a:pt x="92849" y="0"/>
                  </a:lnTo>
                  <a:lnTo>
                    <a:pt x="74022" y="4107"/>
                  </a:lnTo>
                  <a:lnTo>
                    <a:pt x="57855" y="13731"/>
                  </a:lnTo>
                  <a:lnTo>
                    <a:pt x="35600" y="37893"/>
                  </a:lnTo>
                  <a:lnTo>
                    <a:pt x="19777" y="67278"/>
                  </a:lnTo>
                  <a:lnTo>
                    <a:pt x="13269" y="103801"/>
                  </a:lnTo>
                  <a:lnTo>
                    <a:pt x="17986" y="127450"/>
                  </a:lnTo>
                  <a:lnTo>
                    <a:pt x="22519" y="138669"/>
                  </a:lnTo>
                  <a:lnTo>
                    <a:pt x="36915" y="154255"/>
                  </a:lnTo>
                  <a:lnTo>
                    <a:pt x="45667" y="160050"/>
                  </a:lnTo>
                  <a:lnTo>
                    <a:pt x="105286" y="1716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7617593" y="4883823"/>
              <a:ext cx="162967" cy="198763"/>
            </a:xfrm>
            <a:custGeom>
              <a:avLst/>
              <a:gdLst/>
              <a:ahLst/>
              <a:cxnLst/>
              <a:rect l="0" t="0" r="0" b="0"/>
              <a:pathLst>
                <a:path w="162967" h="198763">
                  <a:moveTo>
                    <a:pt x="15568" y="54042"/>
                  </a:moveTo>
                  <a:lnTo>
                    <a:pt x="15568" y="102973"/>
                  </a:lnTo>
                  <a:lnTo>
                    <a:pt x="21157" y="156514"/>
                  </a:lnTo>
                  <a:lnTo>
                    <a:pt x="24632" y="195668"/>
                  </a:lnTo>
                  <a:lnTo>
                    <a:pt x="23950" y="198762"/>
                  </a:lnTo>
                  <a:lnTo>
                    <a:pt x="9222" y="146777"/>
                  </a:lnTo>
                  <a:lnTo>
                    <a:pt x="0" y="86979"/>
                  </a:lnTo>
                  <a:lnTo>
                    <a:pt x="1726" y="48853"/>
                  </a:lnTo>
                  <a:lnTo>
                    <a:pt x="12925" y="27950"/>
                  </a:lnTo>
                  <a:lnTo>
                    <a:pt x="29601" y="12030"/>
                  </a:lnTo>
                  <a:lnTo>
                    <a:pt x="48711" y="1055"/>
                  </a:lnTo>
                  <a:lnTo>
                    <a:pt x="58720" y="0"/>
                  </a:lnTo>
                  <a:lnTo>
                    <a:pt x="79200" y="5067"/>
                  </a:lnTo>
                  <a:lnTo>
                    <a:pt x="104872" y="21074"/>
                  </a:lnTo>
                  <a:lnTo>
                    <a:pt x="148758" y="70313"/>
                  </a:lnTo>
                  <a:lnTo>
                    <a:pt x="156651" y="91299"/>
                  </a:lnTo>
                  <a:lnTo>
                    <a:pt x="162966" y="148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8020519" y="4892609"/>
              <a:ext cx="202239" cy="203184"/>
            </a:xfrm>
            <a:custGeom>
              <a:avLst/>
              <a:gdLst/>
              <a:ahLst/>
              <a:cxnLst/>
              <a:rect l="0" t="0" r="0" b="0"/>
              <a:pathLst>
                <a:path w="202239" h="203184">
                  <a:moveTo>
                    <a:pt x="139066" y="66313"/>
                  </a:moveTo>
                  <a:lnTo>
                    <a:pt x="129492" y="35031"/>
                  </a:lnTo>
                  <a:lnTo>
                    <a:pt x="118823" y="18874"/>
                  </a:lnTo>
                  <a:lnTo>
                    <a:pt x="103163" y="7015"/>
                  </a:lnTo>
                  <a:lnTo>
                    <a:pt x="94074" y="2214"/>
                  </a:lnTo>
                  <a:lnTo>
                    <a:pt x="74617" y="0"/>
                  </a:lnTo>
                  <a:lnTo>
                    <a:pt x="64514" y="1047"/>
                  </a:lnTo>
                  <a:lnTo>
                    <a:pt x="47051" y="11570"/>
                  </a:lnTo>
                  <a:lnTo>
                    <a:pt x="16775" y="41331"/>
                  </a:lnTo>
                  <a:lnTo>
                    <a:pt x="927" y="79448"/>
                  </a:lnTo>
                  <a:lnTo>
                    <a:pt x="0" y="122198"/>
                  </a:lnTo>
                  <a:lnTo>
                    <a:pt x="7135" y="158910"/>
                  </a:lnTo>
                  <a:lnTo>
                    <a:pt x="13677" y="166649"/>
                  </a:lnTo>
                  <a:lnTo>
                    <a:pt x="33425" y="175247"/>
                  </a:lnTo>
                  <a:lnTo>
                    <a:pt x="42902" y="175201"/>
                  </a:lnTo>
                  <a:lnTo>
                    <a:pt x="59673" y="168910"/>
                  </a:lnTo>
                  <a:lnTo>
                    <a:pt x="82267" y="152214"/>
                  </a:lnTo>
                  <a:lnTo>
                    <a:pt x="93545" y="132957"/>
                  </a:lnTo>
                  <a:lnTo>
                    <a:pt x="114051" y="77299"/>
                  </a:lnTo>
                  <a:lnTo>
                    <a:pt x="121320" y="55988"/>
                  </a:lnTo>
                  <a:lnTo>
                    <a:pt x="123726" y="54750"/>
                  </a:lnTo>
                  <a:lnTo>
                    <a:pt x="136521" y="108952"/>
                  </a:lnTo>
                  <a:lnTo>
                    <a:pt x="147541" y="138998"/>
                  </a:lnTo>
                  <a:lnTo>
                    <a:pt x="188880" y="189271"/>
                  </a:lnTo>
                  <a:lnTo>
                    <a:pt x="202238" y="2031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8350646" y="4869105"/>
              <a:ext cx="164062" cy="187297"/>
            </a:xfrm>
            <a:custGeom>
              <a:avLst/>
              <a:gdLst/>
              <a:ahLst/>
              <a:cxnLst/>
              <a:rect l="0" t="0" r="0" b="0"/>
              <a:pathLst>
                <a:path w="164062" h="187297">
                  <a:moveTo>
                    <a:pt x="124794" y="5589"/>
                  </a:moveTo>
                  <a:lnTo>
                    <a:pt x="108026" y="0"/>
                  </a:lnTo>
                  <a:lnTo>
                    <a:pt x="90435" y="375"/>
                  </a:lnTo>
                  <a:lnTo>
                    <a:pt x="50547" y="10148"/>
                  </a:lnTo>
                  <a:lnTo>
                    <a:pt x="24936" y="25528"/>
                  </a:lnTo>
                  <a:lnTo>
                    <a:pt x="2530" y="44902"/>
                  </a:lnTo>
                  <a:lnTo>
                    <a:pt x="0" y="51684"/>
                  </a:lnTo>
                  <a:lnTo>
                    <a:pt x="655" y="58546"/>
                  </a:lnTo>
                  <a:lnTo>
                    <a:pt x="3430" y="65460"/>
                  </a:lnTo>
                  <a:lnTo>
                    <a:pt x="9959" y="70070"/>
                  </a:lnTo>
                  <a:lnTo>
                    <a:pt x="73254" y="88054"/>
                  </a:lnTo>
                  <a:lnTo>
                    <a:pt x="133850" y="118585"/>
                  </a:lnTo>
                  <a:lnTo>
                    <a:pt x="160883" y="139155"/>
                  </a:lnTo>
                  <a:lnTo>
                    <a:pt x="164061" y="147276"/>
                  </a:lnTo>
                  <a:lnTo>
                    <a:pt x="163840" y="156199"/>
                  </a:lnTo>
                  <a:lnTo>
                    <a:pt x="161353" y="165657"/>
                  </a:lnTo>
                  <a:lnTo>
                    <a:pt x="156186" y="173132"/>
                  </a:lnTo>
                  <a:lnTo>
                    <a:pt x="141086" y="184558"/>
                  </a:lnTo>
                  <a:lnTo>
                    <a:pt x="119557" y="187296"/>
                  </a:lnTo>
                  <a:lnTo>
                    <a:pt x="84248" y="185381"/>
                  </a:lnTo>
                  <a:lnTo>
                    <a:pt x="51095" y="1845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8854466" y="4790466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21057" y="0"/>
                  </a:moveTo>
                  <a:lnTo>
                    <a:pt x="12724" y="37478"/>
                  </a:lnTo>
                  <a:lnTo>
                    <a:pt x="10963" y="94491"/>
                  </a:lnTo>
                  <a:lnTo>
                    <a:pt x="10615" y="153672"/>
                  </a:lnTo>
                  <a:lnTo>
                    <a:pt x="7427" y="204184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8956468" y="4799026"/>
              <a:ext cx="191549" cy="226557"/>
            </a:xfrm>
            <a:custGeom>
              <a:avLst/>
              <a:gdLst/>
              <a:ahLst/>
              <a:cxnLst/>
              <a:rect l="0" t="0" r="0" b="0"/>
              <a:pathLst>
                <a:path w="191549" h="226557">
                  <a:moveTo>
                    <a:pt x="129625" y="33554"/>
                  </a:moveTo>
                  <a:lnTo>
                    <a:pt x="124036" y="16787"/>
                  </a:lnTo>
                  <a:lnTo>
                    <a:pt x="117710" y="10677"/>
                  </a:lnTo>
                  <a:lnTo>
                    <a:pt x="98204" y="770"/>
                  </a:lnTo>
                  <a:lnTo>
                    <a:pt x="87621" y="0"/>
                  </a:lnTo>
                  <a:lnTo>
                    <a:pt x="66502" y="5383"/>
                  </a:lnTo>
                  <a:lnTo>
                    <a:pt x="32755" y="27903"/>
                  </a:lnTo>
                  <a:lnTo>
                    <a:pt x="17942" y="41181"/>
                  </a:lnTo>
                  <a:lnTo>
                    <a:pt x="2037" y="72989"/>
                  </a:lnTo>
                  <a:lnTo>
                    <a:pt x="0" y="95534"/>
                  </a:lnTo>
                  <a:lnTo>
                    <a:pt x="12426" y="157616"/>
                  </a:lnTo>
                  <a:lnTo>
                    <a:pt x="23335" y="185009"/>
                  </a:lnTo>
                  <a:lnTo>
                    <a:pt x="39102" y="203423"/>
                  </a:lnTo>
                  <a:lnTo>
                    <a:pt x="77819" y="224776"/>
                  </a:lnTo>
                  <a:lnTo>
                    <a:pt x="98411" y="226556"/>
                  </a:lnTo>
                  <a:lnTo>
                    <a:pt x="118092" y="222278"/>
                  </a:lnTo>
                  <a:lnTo>
                    <a:pt x="149790" y="200468"/>
                  </a:lnTo>
                  <a:lnTo>
                    <a:pt x="178582" y="168040"/>
                  </a:lnTo>
                  <a:lnTo>
                    <a:pt x="186479" y="145188"/>
                  </a:lnTo>
                  <a:lnTo>
                    <a:pt x="191548" y="92390"/>
                  </a:lnTo>
                  <a:lnTo>
                    <a:pt x="186003" y="71012"/>
                  </a:lnTo>
                  <a:lnTo>
                    <a:pt x="161211" y="33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9286146" y="4653596"/>
              <a:ext cx="10518" cy="452726"/>
            </a:xfrm>
            <a:custGeom>
              <a:avLst/>
              <a:gdLst/>
              <a:ahLst/>
              <a:cxnLst/>
              <a:rect l="0" t="0" r="0" b="0"/>
              <a:pathLst>
                <a:path w="10518" h="452726">
                  <a:moveTo>
                    <a:pt x="10517" y="0"/>
                  </a:moveTo>
                  <a:lnTo>
                    <a:pt x="3281" y="27555"/>
                  </a:lnTo>
                  <a:lnTo>
                    <a:pt x="639" y="83778"/>
                  </a:lnTo>
                  <a:lnTo>
                    <a:pt x="117" y="140291"/>
                  </a:lnTo>
                  <a:lnTo>
                    <a:pt x="27" y="188056"/>
                  </a:lnTo>
                  <a:lnTo>
                    <a:pt x="0" y="239254"/>
                  </a:lnTo>
                  <a:lnTo>
                    <a:pt x="7227" y="293314"/>
                  </a:lnTo>
                  <a:lnTo>
                    <a:pt x="9867" y="347840"/>
                  </a:lnTo>
                  <a:lnTo>
                    <a:pt x="10388" y="403671"/>
                  </a:lnTo>
                  <a:lnTo>
                    <a:pt x="10517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9430229" y="4769409"/>
              <a:ext cx="198309" cy="193434"/>
            </a:xfrm>
            <a:custGeom>
              <a:avLst/>
              <a:gdLst/>
              <a:ahLst/>
              <a:cxnLst/>
              <a:rect l="0" t="0" r="0" b="0"/>
              <a:pathLst>
                <a:path w="198309" h="193434">
                  <a:moveTo>
                    <a:pt x="108590" y="10529"/>
                  </a:moveTo>
                  <a:lnTo>
                    <a:pt x="55885" y="29656"/>
                  </a:lnTo>
                  <a:lnTo>
                    <a:pt x="32402" y="48302"/>
                  </a:lnTo>
                  <a:lnTo>
                    <a:pt x="11796" y="76703"/>
                  </a:lnTo>
                  <a:lnTo>
                    <a:pt x="2009" y="101161"/>
                  </a:lnTo>
                  <a:lnTo>
                    <a:pt x="0" y="124509"/>
                  </a:lnTo>
                  <a:lnTo>
                    <a:pt x="4175" y="145414"/>
                  </a:lnTo>
                  <a:lnTo>
                    <a:pt x="13830" y="162505"/>
                  </a:lnTo>
                  <a:lnTo>
                    <a:pt x="29040" y="174780"/>
                  </a:lnTo>
                  <a:lnTo>
                    <a:pt x="67399" y="192192"/>
                  </a:lnTo>
                  <a:lnTo>
                    <a:pt x="87943" y="193433"/>
                  </a:lnTo>
                  <a:lnTo>
                    <a:pt x="129727" y="184698"/>
                  </a:lnTo>
                  <a:lnTo>
                    <a:pt x="155667" y="169499"/>
                  </a:lnTo>
                  <a:lnTo>
                    <a:pt x="183760" y="144588"/>
                  </a:lnTo>
                  <a:lnTo>
                    <a:pt x="194641" y="121973"/>
                  </a:lnTo>
                  <a:lnTo>
                    <a:pt x="198308" y="97494"/>
                  </a:lnTo>
                  <a:lnTo>
                    <a:pt x="196037" y="74917"/>
                  </a:lnTo>
                  <a:lnTo>
                    <a:pt x="176642" y="31826"/>
                  </a:lnTo>
                  <a:lnTo>
                    <a:pt x="163792" y="10635"/>
                  </a:lnTo>
                  <a:lnTo>
                    <a:pt x="157089" y="4751"/>
                  </a:lnTo>
                  <a:lnTo>
                    <a:pt x="150281" y="1997"/>
                  </a:lnTo>
                  <a:lnTo>
                    <a:pt x="12964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2013-09-13T13:22:39Z</dcterms:created>
  <dcterms:modified xsi:type="dcterms:W3CDTF">2013-09-13T13:22:58Z</dcterms:modified>
</cp:coreProperties>
</file>